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2"/>
  </p:notesMasterIdLst>
  <p:sldIdLst>
    <p:sldId id="578" r:id="rId2"/>
    <p:sldId id="282" r:id="rId3"/>
    <p:sldId id="260" r:id="rId4"/>
    <p:sldId id="264" r:id="rId5"/>
    <p:sldId id="261" r:id="rId6"/>
    <p:sldId id="262" r:id="rId7"/>
    <p:sldId id="588" r:id="rId8"/>
    <p:sldId id="272" r:id="rId9"/>
    <p:sldId id="589" r:id="rId10"/>
    <p:sldId id="495" r:id="rId11"/>
  </p:sldIdLst>
  <p:sldSz cx="9144000" cy="5143500" type="screen16x9"/>
  <p:notesSz cx="6858000" cy="9144000"/>
  <p:custDataLst>
    <p:tags r:id="rId1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BE876B"/>
    <a:srgbClr val="B90080"/>
    <a:srgbClr val="D1C66E"/>
    <a:srgbClr val="D2E7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323" autoAdjust="0"/>
  </p:normalViewPr>
  <p:slideViewPr>
    <p:cSldViewPr snapToGrid="0">
      <p:cViewPr varScale="1">
        <p:scale>
          <a:sx n="153" d="100"/>
          <a:sy n="153" d="100"/>
        </p:scale>
        <p:origin x="408" y="129"/>
      </p:cViewPr>
      <p:guideLst>
        <p:guide orient="horz" pos="1620"/>
        <p:guide pos="2880"/>
      </p:guideLst>
    </p:cSldViewPr>
  </p:slideViewPr>
  <p:notesTextViewPr>
    <p:cViewPr>
      <p:scale>
        <a:sx n="3" d="2"/>
        <a:sy n="3" d="2"/>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gs" Target="tags/tag1.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Campbell" userId="bdee3244-b058-4e00-9b6a-0084de89797b" providerId="ADAL" clId="{1118353A-BDE2-496E-A664-82EE5041D76C}"/>
    <pc:docChg chg="addSld delSld modSld">
      <pc:chgData name="Laura Campbell" userId="bdee3244-b058-4e00-9b6a-0084de89797b" providerId="ADAL" clId="{1118353A-BDE2-496E-A664-82EE5041D76C}" dt="2026-01-12T11:04:22.028" v="3" actId="680"/>
      <pc:docMkLst>
        <pc:docMk/>
      </pc:docMkLst>
      <pc:sldChg chg="add del">
        <pc:chgData name="Laura Campbell" userId="bdee3244-b058-4e00-9b6a-0084de89797b" providerId="ADAL" clId="{1118353A-BDE2-496E-A664-82EE5041D76C}" dt="2026-01-12T11:00:19.674" v="1"/>
        <pc:sldMkLst>
          <pc:docMk/>
          <pc:sldMk cId="148092488" sldId="495"/>
        </pc:sldMkLst>
      </pc:sldChg>
      <pc:sldChg chg="del">
        <pc:chgData name="Laura Campbell" userId="bdee3244-b058-4e00-9b6a-0084de89797b" providerId="ADAL" clId="{1118353A-BDE2-496E-A664-82EE5041D76C}" dt="2026-01-12T11:00:22.863" v="2" actId="47"/>
        <pc:sldMkLst>
          <pc:docMk/>
          <pc:sldMk cId="1402961966" sldId="589"/>
        </pc:sldMkLst>
      </pc:sldChg>
      <pc:sldChg chg="new">
        <pc:chgData name="Laura Campbell" userId="bdee3244-b058-4e00-9b6a-0084de89797b" providerId="ADAL" clId="{1118353A-BDE2-496E-A664-82EE5041D76C}" dt="2026-01-12T11:04:22.028" v="3" actId="680"/>
        <pc:sldMkLst>
          <pc:docMk/>
          <pc:sldMk cId="4258382454" sldId="589"/>
        </pc:sldMkLst>
      </pc:sldChg>
    </pc:docChg>
  </pc:docChgLst>
  <pc:docChgLst>
    <pc:chgData name="Daniel Barker" userId="d3e4ff26-b129-45fe-ada5-0120bc22dd9b" providerId="ADAL" clId="{4B561F0A-A806-4812-B8D8-FCFEDB7EE3B3}"/>
    <pc:docChg chg="undo custSel addSld delSld modSld delMainMaster">
      <pc:chgData name="Daniel Barker" userId="d3e4ff26-b129-45fe-ada5-0120bc22dd9b" providerId="ADAL" clId="{4B561F0A-A806-4812-B8D8-FCFEDB7EE3B3}" dt="2024-10-15T09:50:48.984" v="36" actId="1035"/>
      <pc:docMkLst>
        <pc:docMk/>
      </pc:docMkLst>
      <pc:sldChg chg="del">
        <pc:chgData name="Daniel Barker" userId="d3e4ff26-b129-45fe-ada5-0120bc22dd9b" providerId="ADAL" clId="{4B561F0A-A806-4812-B8D8-FCFEDB7EE3B3}" dt="2024-10-08T09:51:37.902" v="14" actId="47"/>
        <pc:sldMkLst>
          <pc:docMk/>
          <pc:sldMk cId="1612333920" sldId="256"/>
        </pc:sldMkLst>
      </pc:sldChg>
      <pc:sldChg chg="modSp del mod">
        <pc:chgData name="Daniel Barker" userId="d3e4ff26-b129-45fe-ada5-0120bc22dd9b" providerId="ADAL" clId="{4B561F0A-A806-4812-B8D8-FCFEDB7EE3B3}" dt="2024-10-08T09:51:37.902" v="14" actId="47"/>
        <pc:sldMkLst>
          <pc:docMk/>
          <pc:sldMk cId="1575173106" sldId="258"/>
        </pc:sldMkLst>
        <pc:spChg chg="mod">
          <ac:chgData name="Daniel Barker" userId="d3e4ff26-b129-45fe-ada5-0120bc22dd9b" providerId="ADAL" clId="{4B561F0A-A806-4812-B8D8-FCFEDB7EE3B3}" dt="2024-10-08T09:51:23.209" v="13" actId="20577"/>
          <ac:spMkLst>
            <pc:docMk/>
            <pc:sldMk cId="1575173106" sldId="258"/>
            <ac:spMk id="15" creationId="{5F78F1AA-6C20-593E-81E4-E5594CC02FBB}"/>
          </ac:spMkLst>
        </pc:spChg>
      </pc:sldChg>
      <pc:sldChg chg="del">
        <pc:chgData name="Daniel Barker" userId="d3e4ff26-b129-45fe-ada5-0120bc22dd9b" providerId="ADAL" clId="{4B561F0A-A806-4812-B8D8-FCFEDB7EE3B3}" dt="2024-10-08T09:51:37.902" v="14" actId="47"/>
        <pc:sldMkLst>
          <pc:docMk/>
          <pc:sldMk cId="3956799423" sldId="493"/>
        </pc:sldMkLst>
      </pc:sldChg>
      <pc:sldChg chg="del">
        <pc:chgData name="Daniel Barker" userId="d3e4ff26-b129-45fe-ada5-0120bc22dd9b" providerId="ADAL" clId="{4B561F0A-A806-4812-B8D8-FCFEDB7EE3B3}" dt="2024-10-08T09:51:37.902" v="14" actId="47"/>
        <pc:sldMkLst>
          <pc:docMk/>
          <pc:sldMk cId="4249886426" sldId="494"/>
        </pc:sldMkLst>
      </pc:sldChg>
      <pc:sldChg chg="del">
        <pc:chgData name="Daniel Barker" userId="d3e4ff26-b129-45fe-ada5-0120bc22dd9b" providerId="ADAL" clId="{4B561F0A-A806-4812-B8D8-FCFEDB7EE3B3}" dt="2024-10-08T09:51:37.902" v="14" actId="47"/>
        <pc:sldMkLst>
          <pc:docMk/>
          <pc:sldMk cId="1566182942" sldId="502"/>
        </pc:sldMkLst>
      </pc:sldChg>
      <pc:sldChg chg="del">
        <pc:chgData name="Daniel Barker" userId="d3e4ff26-b129-45fe-ada5-0120bc22dd9b" providerId="ADAL" clId="{4B561F0A-A806-4812-B8D8-FCFEDB7EE3B3}" dt="2024-10-08T09:51:37.902" v="14" actId="47"/>
        <pc:sldMkLst>
          <pc:docMk/>
          <pc:sldMk cId="2059194174" sldId="505"/>
        </pc:sldMkLst>
      </pc:sldChg>
      <pc:sldChg chg="del">
        <pc:chgData name="Daniel Barker" userId="d3e4ff26-b129-45fe-ada5-0120bc22dd9b" providerId="ADAL" clId="{4B561F0A-A806-4812-B8D8-FCFEDB7EE3B3}" dt="2024-10-08T09:51:37.902" v="14" actId="47"/>
        <pc:sldMkLst>
          <pc:docMk/>
          <pc:sldMk cId="2822166189" sldId="507"/>
        </pc:sldMkLst>
      </pc:sldChg>
      <pc:sldChg chg="del">
        <pc:chgData name="Daniel Barker" userId="d3e4ff26-b129-45fe-ada5-0120bc22dd9b" providerId="ADAL" clId="{4B561F0A-A806-4812-B8D8-FCFEDB7EE3B3}" dt="2024-10-08T09:51:37.902" v="14" actId="47"/>
        <pc:sldMkLst>
          <pc:docMk/>
          <pc:sldMk cId="3360079520" sldId="508"/>
        </pc:sldMkLst>
      </pc:sldChg>
      <pc:sldChg chg="del">
        <pc:chgData name="Daniel Barker" userId="d3e4ff26-b129-45fe-ada5-0120bc22dd9b" providerId="ADAL" clId="{4B561F0A-A806-4812-B8D8-FCFEDB7EE3B3}" dt="2024-10-08T09:51:37.902" v="14" actId="47"/>
        <pc:sldMkLst>
          <pc:docMk/>
          <pc:sldMk cId="3098019833" sldId="517"/>
        </pc:sldMkLst>
      </pc:sldChg>
      <pc:sldChg chg="del">
        <pc:chgData name="Daniel Barker" userId="d3e4ff26-b129-45fe-ada5-0120bc22dd9b" providerId="ADAL" clId="{4B561F0A-A806-4812-B8D8-FCFEDB7EE3B3}" dt="2024-10-08T09:51:37.902" v="14" actId="47"/>
        <pc:sldMkLst>
          <pc:docMk/>
          <pc:sldMk cId="1298237862" sldId="521"/>
        </pc:sldMkLst>
      </pc:sldChg>
      <pc:sldChg chg="del">
        <pc:chgData name="Daniel Barker" userId="d3e4ff26-b129-45fe-ada5-0120bc22dd9b" providerId="ADAL" clId="{4B561F0A-A806-4812-B8D8-FCFEDB7EE3B3}" dt="2024-10-08T09:51:37.902" v="14" actId="47"/>
        <pc:sldMkLst>
          <pc:docMk/>
          <pc:sldMk cId="2316488408" sldId="522"/>
        </pc:sldMkLst>
      </pc:sldChg>
      <pc:sldChg chg="add del">
        <pc:chgData name="Daniel Barker" userId="d3e4ff26-b129-45fe-ada5-0120bc22dd9b" providerId="ADAL" clId="{4B561F0A-A806-4812-B8D8-FCFEDB7EE3B3}" dt="2024-10-08T09:52:00.143" v="17" actId="47"/>
        <pc:sldMkLst>
          <pc:docMk/>
          <pc:sldMk cId="828785208" sldId="534"/>
        </pc:sldMkLst>
      </pc:sldChg>
      <pc:sldChg chg="add del">
        <pc:chgData name="Daniel Barker" userId="d3e4ff26-b129-45fe-ada5-0120bc22dd9b" providerId="ADAL" clId="{4B561F0A-A806-4812-B8D8-FCFEDB7EE3B3}" dt="2024-10-08T09:52:00.143" v="17" actId="47"/>
        <pc:sldMkLst>
          <pc:docMk/>
          <pc:sldMk cId="910980145" sldId="535"/>
        </pc:sldMkLst>
      </pc:sldChg>
      <pc:sldChg chg="add del">
        <pc:chgData name="Daniel Barker" userId="d3e4ff26-b129-45fe-ada5-0120bc22dd9b" providerId="ADAL" clId="{4B561F0A-A806-4812-B8D8-FCFEDB7EE3B3}" dt="2024-10-08T09:52:00.143" v="17" actId="47"/>
        <pc:sldMkLst>
          <pc:docMk/>
          <pc:sldMk cId="3708136947" sldId="539"/>
        </pc:sldMkLst>
      </pc:sldChg>
      <pc:sldChg chg="del">
        <pc:chgData name="Daniel Barker" userId="d3e4ff26-b129-45fe-ada5-0120bc22dd9b" providerId="ADAL" clId="{4B561F0A-A806-4812-B8D8-FCFEDB7EE3B3}" dt="2024-10-08T09:51:37.902" v="14" actId="47"/>
        <pc:sldMkLst>
          <pc:docMk/>
          <pc:sldMk cId="3673044053" sldId="547"/>
        </pc:sldMkLst>
      </pc:sldChg>
      <pc:sldChg chg="del">
        <pc:chgData name="Daniel Barker" userId="d3e4ff26-b129-45fe-ada5-0120bc22dd9b" providerId="ADAL" clId="{4B561F0A-A806-4812-B8D8-FCFEDB7EE3B3}" dt="2024-10-08T09:51:37.902" v="14" actId="47"/>
        <pc:sldMkLst>
          <pc:docMk/>
          <pc:sldMk cId="3319402199" sldId="550"/>
        </pc:sldMkLst>
      </pc:sldChg>
      <pc:sldChg chg="add del">
        <pc:chgData name="Daniel Barker" userId="d3e4ff26-b129-45fe-ada5-0120bc22dd9b" providerId="ADAL" clId="{4B561F0A-A806-4812-B8D8-FCFEDB7EE3B3}" dt="2024-10-08T09:52:00.143" v="17" actId="47"/>
        <pc:sldMkLst>
          <pc:docMk/>
          <pc:sldMk cId="722738001" sldId="551"/>
        </pc:sldMkLst>
      </pc:sldChg>
      <pc:sldChg chg="del">
        <pc:chgData name="Daniel Barker" userId="d3e4ff26-b129-45fe-ada5-0120bc22dd9b" providerId="ADAL" clId="{4B561F0A-A806-4812-B8D8-FCFEDB7EE3B3}" dt="2024-10-08T09:51:37.902" v="14" actId="47"/>
        <pc:sldMkLst>
          <pc:docMk/>
          <pc:sldMk cId="466002227" sldId="562"/>
        </pc:sldMkLst>
      </pc:sldChg>
      <pc:sldChg chg="del">
        <pc:chgData name="Daniel Barker" userId="d3e4ff26-b129-45fe-ada5-0120bc22dd9b" providerId="ADAL" clId="{4B561F0A-A806-4812-B8D8-FCFEDB7EE3B3}" dt="2024-10-08T09:51:37.902" v="14" actId="47"/>
        <pc:sldMkLst>
          <pc:docMk/>
          <pc:sldMk cId="3266286246" sldId="571"/>
        </pc:sldMkLst>
      </pc:sldChg>
      <pc:sldChg chg="del">
        <pc:chgData name="Daniel Barker" userId="d3e4ff26-b129-45fe-ada5-0120bc22dd9b" providerId="ADAL" clId="{4B561F0A-A806-4812-B8D8-FCFEDB7EE3B3}" dt="2024-10-08T09:51:37.902" v="14" actId="47"/>
        <pc:sldMkLst>
          <pc:docMk/>
          <pc:sldMk cId="845217741" sldId="572"/>
        </pc:sldMkLst>
      </pc:sldChg>
      <pc:sldChg chg="del">
        <pc:chgData name="Daniel Barker" userId="d3e4ff26-b129-45fe-ada5-0120bc22dd9b" providerId="ADAL" clId="{4B561F0A-A806-4812-B8D8-FCFEDB7EE3B3}" dt="2024-10-08T09:51:37.902" v="14" actId="47"/>
        <pc:sldMkLst>
          <pc:docMk/>
          <pc:sldMk cId="785224006" sldId="573"/>
        </pc:sldMkLst>
      </pc:sldChg>
      <pc:sldChg chg="del">
        <pc:chgData name="Daniel Barker" userId="d3e4ff26-b129-45fe-ada5-0120bc22dd9b" providerId="ADAL" clId="{4B561F0A-A806-4812-B8D8-FCFEDB7EE3B3}" dt="2024-10-08T09:51:37.902" v="14" actId="47"/>
        <pc:sldMkLst>
          <pc:docMk/>
          <pc:sldMk cId="1520489997" sldId="574"/>
        </pc:sldMkLst>
      </pc:sldChg>
      <pc:sldChg chg="del">
        <pc:chgData name="Daniel Barker" userId="d3e4ff26-b129-45fe-ada5-0120bc22dd9b" providerId="ADAL" clId="{4B561F0A-A806-4812-B8D8-FCFEDB7EE3B3}" dt="2024-10-08T09:51:37.902" v="14" actId="47"/>
        <pc:sldMkLst>
          <pc:docMk/>
          <pc:sldMk cId="83798715" sldId="575"/>
        </pc:sldMkLst>
      </pc:sldChg>
      <pc:sldChg chg="del">
        <pc:chgData name="Daniel Barker" userId="d3e4ff26-b129-45fe-ada5-0120bc22dd9b" providerId="ADAL" clId="{4B561F0A-A806-4812-B8D8-FCFEDB7EE3B3}" dt="2024-10-08T09:51:37.902" v="14" actId="47"/>
        <pc:sldMkLst>
          <pc:docMk/>
          <pc:sldMk cId="2311918503" sldId="576"/>
        </pc:sldMkLst>
      </pc:sldChg>
      <pc:sldChg chg="del">
        <pc:chgData name="Daniel Barker" userId="d3e4ff26-b129-45fe-ada5-0120bc22dd9b" providerId="ADAL" clId="{4B561F0A-A806-4812-B8D8-FCFEDB7EE3B3}" dt="2024-10-08T09:51:37.902" v="14" actId="47"/>
        <pc:sldMkLst>
          <pc:docMk/>
          <pc:sldMk cId="3621118650" sldId="577"/>
        </pc:sldMkLst>
      </pc:sldChg>
      <pc:sldChg chg="delSp modSp mod">
        <pc:chgData name="Daniel Barker" userId="d3e4ff26-b129-45fe-ada5-0120bc22dd9b" providerId="ADAL" clId="{4B561F0A-A806-4812-B8D8-FCFEDB7EE3B3}" dt="2024-10-15T09:50:48.984" v="36" actId="1035"/>
        <pc:sldMkLst>
          <pc:docMk/>
          <pc:sldMk cId="3193600549" sldId="578"/>
        </pc:sldMkLst>
        <pc:spChg chg="mod">
          <ac:chgData name="Daniel Barker" userId="d3e4ff26-b129-45fe-ada5-0120bc22dd9b" providerId="ADAL" clId="{4B561F0A-A806-4812-B8D8-FCFEDB7EE3B3}" dt="2024-10-15T09:50:48.984" v="36" actId="1035"/>
          <ac:spMkLst>
            <pc:docMk/>
            <pc:sldMk cId="3193600549" sldId="578"/>
            <ac:spMk id="13" creationId="{AE4E1108-1594-FB42-B7D2-E11C8E2FE580}"/>
          </ac:spMkLst>
        </pc:spChg>
        <pc:spChg chg="del">
          <ac:chgData name="Daniel Barker" userId="d3e4ff26-b129-45fe-ada5-0120bc22dd9b" providerId="ADAL" clId="{4B561F0A-A806-4812-B8D8-FCFEDB7EE3B3}" dt="2024-10-15T09:50:41.252" v="18" actId="478"/>
          <ac:spMkLst>
            <pc:docMk/>
            <pc:sldMk cId="3193600549" sldId="578"/>
            <ac:spMk id="15" creationId="{ECD18AC6-C324-528C-FE95-FBCF324CDEFC}"/>
          </ac:spMkLst>
        </pc:spChg>
        <pc:picChg chg="mod">
          <ac:chgData name="Daniel Barker" userId="d3e4ff26-b129-45fe-ada5-0120bc22dd9b" providerId="ADAL" clId="{4B561F0A-A806-4812-B8D8-FCFEDB7EE3B3}" dt="2024-10-15T09:50:48.984" v="36" actId="1035"/>
          <ac:picMkLst>
            <pc:docMk/>
            <pc:sldMk cId="3193600549" sldId="578"/>
            <ac:picMk id="6" creationId="{F80F4E9C-2550-AE4E-84D3-A419EF653682}"/>
          </ac:picMkLst>
        </pc:picChg>
      </pc:sldChg>
      <pc:sldChg chg="del">
        <pc:chgData name="Daniel Barker" userId="d3e4ff26-b129-45fe-ada5-0120bc22dd9b" providerId="ADAL" clId="{4B561F0A-A806-4812-B8D8-FCFEDB7EE3B3}" dt="2024-10-08T09:51:37.902" v="14" actId="47"/>
        <pc:sldMkLst>
          <pc:docMk/>
          <pc:sldMk cId="262242062" sldId="581"/>
        </pc:sldMkLst>
      </pc:sldChg>
      <pc:sldChg chg="del">
        <pc:chgData name="Daniel Barker" userId="d3e4ff26-b129-45fe-ada5-0120bc22dd9b" providerId="ADAL" clId="{4B561F0A-A806-4812-B8D8-FCFEDB7EE3B3}" dt="2024-10-08T09:51:37.902" v="14" actId="47"/>
        <pc:sldMkLst>
          <pc:docMk/>
          <pc:sldMk cId="715163128" sldId="583"/>
        </pc:sldMkLst>
      </pc:sldChg>
      <pc:sldChg chg="del">
        <pc:chgData name="Daniel Barker" userId="d3e4ff26-b129-45fe-ada5-0120bc22dd9b" providerId="ADAL" clId="{4B561F0A-A806-4812-B8D8-FCFEDB7EE3B3}" dt="2024-10-08T09:51:37.902" v="14" actId="47"/>
        <pc:sldMkLst>
          <pc:docMk/>
          <pc:sldMk cId="2781637066" sldId="584"/>
        </pc:sldMkLst>
      </pc:sldChg>
      <pc:sldChg chg="del">
        <pc:chgData name="Daniel Barker" userId="d3e4ff26-b129-45fe-ada5-0120bc22dd9b" providerId="ADAL" clId="{4B561F0A-A806-4812-B8D8-FCFEDB7EE3B3}" dt="2024-10-08T09:51:37.902" v="14" actId="47"/>
        <pc:sldMkLst>
          <pc:docMk/>
          <pc:sldMk cId="541066482" sldId="585"/>
        </pc:sldMkLst>
      </pc:sldChg>
      <pc:sldChg chg="del">
        <pc:chgData name="Daniel Barker" userId="d3e4ff26-b129-45fe-ada5-0120bc22dd9b" providerId="ADAL" clId="{4B561F0A-A806-4812-B8D8-FCFEDB7EE3B3}" dt="2024-10-08T09:51:37.902" v="14" actId="47"/>
        <pc:sldMkLst>
          <pc:docMk/>
          <pc:sldMk cId="3094515129" sldId="586"/>
        </pc:sldMkLst>
      </pc:sldChg>
      <pc:sldChg chg="add del">
        <pc:chgData name="Daniel Barker" userId="d3e4ff26-b129-45fe-ada5-0120bc22dd9b" providerId="ADAL" clId="{4B561F0A-A806-4812-B8D8-FCFEDB7EE3B3}" dt="2024-10-08T09:52:00.143" v="17" actId="47"/>
        <pc:sldMkLst>
          <pc:docMk/>
          <pc:sldMk cId="4021625059" sldId="587"/>
        </pc:sldMkLst>
      </pc:sldChg>
      <pc:sldChg chg="del">
        <pc:chgData name="Daniel Barker" userId="d3e4ff26-b129-45fe-ada5-0120bc22dd9b" providerId="ADAL" clId="{4B561F0A-A806-4812-B8D8-FCFEDB7EE3B3}" dt="2024-10-08T09:51:37.902" v="14" actId="47"/>
        <pc:sldMkLst>
          <pc:docMk/>
          <pc:sldMk cId="2372019831" sldId="589"/>
        </pc:sldMkLst>
      </pc:sldChg>
      <pc:sldMasterChg chg="del delSldLayout">
        <pc:chgData name="Daniel Barker" userId="d3e4ff26-b129-45fe-ada5-0120bc22dd9b" providerId="ADAL" clId="{4B561F0A-A806-4812-B8D8-FCFEDB7EE3B3}" dt="2024-10-08T09:51:37.902" v="14" actId="47"/>
        <pc:sldMasterMkLst>
          <pc:docMk/>
          <pc:sldMasterMk cId="831257982" sldId="2147483648"/>
        </pc:sldMasterMkLst>
        <pc:sldLayoutChg chg="del">
          <pc:chgData name="Daniel Barker" userId="d3e4ff26-b129-45fe-ada5-0120bc22dd9b" providerId="ADAL" clId="{4B561F0A-A806-4812-B8D8-FCFEDB7EE3B3}" dt="2024-10-08T09:51:37.902" v="14" actId="47"/>
          <pc:sldLayoutMkLst>
            <pc:docMk/>
            <pc:sldMasterMk cId="831257982" sldId="2147483648"/>
            <pc:sldLayoutMk cId="4287634199" sldId="2147483649"/>
          </pc:sldLayoutMkLst>
        </pc:sldLayoutChg>
        <pc:sldLayoutChg chg="del">
          <pc:chgData name="Daniel Barker" userId="d3e4ff26-b129-45fe-ada5-0120bc22dd9b" providerId="ADAL" clId="{4B561F0A-A806-4812-B8D8-FCFEDB7EE3B3}" dt="2024-10-08T09:51:37.902" v="14" actId="47"/>
          <pc:sldLayoutMkLst>
            <pc:docMk/>
            <pc:sldMasterMk cId="831257982" sldId="2147483648"/>
            <pc:sldLayoutMk cId="4000296979" sldId="2147483663"/>
          </pc:sldLayoutMkLst>
        </pc:sldLayoutChg>
        <pc:sldLayoutChg chg="del">
          <pc:chgData name="Daniel Barker" userId="d3e4ff26-b129-45fe-ada5-0120bc22dd9b" providerId="ADAL" clId="{4B561F0A-A806-4812-B8D8-FCFEDB7EE3B3}" dt="2024-10-08T09:51:37.902" v="14" actId="47"/>
          <pc:sldLayoutMkLst>
            <pc:docMk/>
            <pc:sldMasterMk cId="831257982" sldId="2147483648"/>
            <pc:sldLayoutMk cId="532560374" sldId="2147483664"/>
          </pc:sldLayoutMkLst>
        </pc:sldLayoutChg>
        <pc:sldLayoutChg chg="del">
          <pc:chgData name="Daniel Barker" userId="d3e4ff26-b129-45fe-ada5-0120bc22dd9b" providerId="ADAL" clId="{4B561F0A-A806-4812-B8D8-FCFEDB7EE3B3}" dt="2024-10-08T09:51:37.902" v="14" actId="47"/>
          <pc:sldLayoutMkLst>
            <pc:docMk/>
            <pc:sldMasterMk cId="831257982" sldId="2147483648"/>
            <pc:sldLayoutMk cId="3905327080" sldId="2147483666"/>
          </pc:sldLayoutMkLst>
        </pc:sldLayoutChg>
      </pc:sldMasterChg>
    </pc:docChg>
  </pc:docChgLst>
  <pc:docChgLst>
    <pc:chgData name="Richard Fitzpatrick" userId="2254b349-992c-46e4-99fa-a023334f7cad" providerId="ADAL" clId="{BD904305-6ED7-7444-BF80-CECFA1E6C04C}"/>
    <pc:docChg chg="undo custSel addSld delSld modSld sldOrd">
      <pc:chgData name="Richard Fitzpatrick" userId="2254b349-992c-46e4-99fa-a023334f7cad" providerId="ADAL" clId="{BD904305-6ED7-7444-BF80-CECFA1E6C04C}" dt="2024-03-25T06:18:06.093" v="133" actId="1076"/>
      <pc:docMkLst>
        <pc:docMk/>
      </pc:docMkLst>
      <pc:sldChg chg="add del mod modShow">
        <pc:chgData name="Richard Fitzpatrick" userId="2254b349-992c-46e4-99fa-a023334f7cad" providerId="ADAL" clId="{BD904305-6ED7-7444-BF80-CECFA1E6C04C}" dt="2024-03-25T06:16:43.794" v="129" actId="729"/>
        <pc:sldMkLst>
          <pc:docMk/>
          <pc:sldMk cId="2665307539" sldId="264"/>
        </pc:sldMkLst>
      </pc:sldChg>
      <pc:sldChg chg="modSp">
        <pc:chgData name="Richard Fitzpatrick" userId="2254b349-992c-46e4-99fa-a023334f7cad" providerId="ADAL" clId="{BD904305-6ED7-7444-BF80-CECFA1E6C04C}" dt="2024-03-02T10:17:47.833" v="53" actId="20577"/>
        <pc:sldMkLst>
          <pc:docMk/>
          <pc:sldMk cId="3098019833" sldId="517"/>
        </pc:sldMkLst>
        <pc:spChg chg="mod">
          <ac:chgData name="Richard Fitzpatrick" userId="2254b349-992c-46e4-99fa-a023334f7cad" providerId="ADAL" clId="{BD904305-6ED7-7444-BF80-CECFA1E6C04C}" dt="2024-03-02T10:17:47.833" v="53" actId="20577"/>
          <ac:spMkLst>
            <pc:docMk/>
            <pc:sldMk cId="3098019833" sldId="517"/>
            <ac:spMk id="3" creationId="{BBE8D4C7-278C-A953-9FEC-AF57C1C6BF3D}"/>
          </ac:spMkLst>
        </pc:spChg>
      </pc:sldChg>
      <pc:sldChg chg="mod modShow">
        <pc:chgData name="Richard Fitzpatrick" userId="2254b349-992c-46e4-99fa-a023334f7cad" providerId="ADAL" clId="{BD904305-6ED7-7444-BF80-CECFA1E6C04C}" dt="2024-03-25T06:15:33.699" v="125" actId="729"/>
        <pc:sldMkLst>
          <pc:docMk/>
          <pc:sldMk cId="133137398" sldId="537"/>
        </pc:sldMkLst>
      </pc:sldChg>
      <pc:sldChg chg="modSp">
        <pc:chgData name="Richard Fitzpatrick" userId="2254b349-992c-46e4-99fa-a023334f7cad" providerId="ADAL" clId="{BD904305-6ED7-7444-BF80-CECFA1E6C04C}" dt="2024-03-02T10:29:38.688" v="124" actId="20577"/>
        <pc:sldMkLst>
          <pc:docMk/>
          <pc:sldMk cId="1432937884" sldId="544"/>
        </pc:sldMkLst>
        <pc:spChg chg="mod">
          <ac:chgData name="Richard Fitzpatrick" userId="2254b349-992c-46e4-99fa-a023334f7cad" providerId="ADAL" clId="{BD904305-6ED7-7444-BF80-CECFA1E6C04C}" dt="2024-03-02T10:29:38.688" v="124" actId="20577"/>
          <ac:spMkLst>
            <pc:docMk/>
            <pc:sldMk cId="1432937884" sldId="544"/>
            <ac:spMk id="2" creationId="{1BEBFBEC-BA44-DE6B-FABA-DCF495FDE9D3}"/>
          </ac:spMkLst>
        </pc:spChg>
      </pc:sldChg>
      <pc:sldChg chg="ord">
        <pc:chgData name="Richard Fitzpatrick" userId="2254b349-992c-46e4-99fa-a023334f7cad" providerId="ADAL" clId="{BD904305-6ED7-7444-BF80-CECFA1E6C04C}" dt="2024-03-25T06:17:20.733" v="131" actId="1076"/>
        <pc:sldMkLst>
          <pc:docMk/>
          <pc:sldMk cId="3195526734" sldId="550"/>
        </pc:sldMkLst>
      </pc:sldChg>
      <pc:sldChg chg="add ord">
        <pc:chgData name="Richard Fitzpatrick" userId="2254b349-992c-46e4-99fa-a023334f7cad" providerId="ADAL" clId="{BD904305-6ED7-7444-BF80-CECFA1E6C04C}" dt="2024-03-25T06:18:06.093" v="133" actId="1076"/>
        <pc:sldMkLst>
          <pc:docMk/>
          <pc:sldMk cId="4192568842" sldId="569"/>
        </pc:sldMkLst>
      </pc:sldChg>
    </pc:docChg>
  </pc:docChgLst>
  <pc:docChgLst>
    <pc:chgData name="Richard Fitzpatrick" userId="S::rfitzpa2@ed.ac.uk::2254b349-992c-46e4-99fa-a023334f7cad" providerId="AD" clId="Web-{9C3007C8-64DC-A162-C841-54BDE6A141C5}"/>
    <pc:docChg chg="modSld">
      <pc:chgData name="Richard Fitzpatrick" userId="S::rfitzpa2@ed.ac.uk::2254b349-992c-46e4-99fa-a023334f7cad" providerId="AD" clId="Web-{9C3007C8-64DC-A162-C841-54BDE6A141C5}" dt="2024-03-03T20:55:43.821" v="11" actId="14100"/>
      <pc:docMkLst>
        <pc:docMk/>
      </pc:docMkLst>
      <pc:sldChg chg="addSp modSp">
        <pc:chgData name="Richard Fitzpatrick" userId="S::rfitzpa2@ed.ac.uk::2254b349-992c-46e4-99fa-a023334f7cad" providerId="AD" clId="Web-{9C3007C8-64DC-A162-C841-54BDE6A141C5}" dt="2024-03-03T20:54:54.553" v="8" actId="1076"/>
        <pc:sldMkLst>
          <pc:docMk/>
          <pc:sldMk cId="1575173106" sldId="258"/>
        </pc:sldMkLst>
        <pc:picChg chg="add mod">
          <ac:chgData name="Richard Fitzpatrick" userId="S::rfitzpa2@ed.ac.uk::2254b349-992c-46e4-99fa-a023334f7cad" providerId="AD" clId="Web-{9C3007C8-64DC-A162-C841-54BDE6A141C5}" dt="2024-03-03T20:54:54.553" v="8" actId="1076"/>
          <ac:picMkLst>
            <pc:docMk/>
            <pc:sldMk cId="1575173106" sldId="258"/>
            <ac:picMk id="2" creationId="{48C20AB1-A9CF-AF59-ED76-80048818E6B0}"/>
          </ac:picMkLst>
        </pc:picChg>
        <pc:picChg chg="mod">
          <ac:chgData name="Richard Fitzpatrick" userId="S::rfitzpa2@ed.ac.uk::2254b349-992c-46e4-99fa-a023334f7cad" providerId="AD" clId="Web-{9C3007C8-64DC-A162-C841-54BDE6A141C5}" dt="2024-03-03T20:54:52.350" v="7" actId="1076"/>
          <ac:picMkLst>
            <pc:docMk/>
            <pc:sldMk cId="1575173106" sldId="258"/>
            <ac:picMk id="9" creationId="{7F5C6B08-B4E1-3C46-B49F-617CEE92130A}"/>
          </ac:picMkLst>
        </pc:picChg>
      </pc:sldChg>
      <pc:sldChg chg="addSp modSp">
        <pc:chgData name="Richard Fitzpatrick" userId="S::rfitzpa2@ed.ac.uk::2254b349-992c-46e4-99fa-a023334f7cad" providerId="AD" clId="Web-{9C3007C8-64DC-A162-C841-54BDE6A141C5}" dt="2024-03-03T20:55:43.821" v="11" actId="14100"/>
        <pc:sldMkLst>
          <pc:docMk/>
          <pc:sldMk cId="3708136947" sldId="539"/>
        </pc:sldMkLst>
        <pc:picChg chg="add mod">
          <ac:chgData name="Richard Fitzpatrick" userId="S::rfitzpa2@ed.ac.uk::2254b349-992c-46e4-99fa-a023334f7cad" providerId="AD" clId="Web-{9C3007C8-64DC-A162-C841-54BDE6A141C5}" dt="2024-03-03T20:55:43.821" v="11" actId="14100"/>
          <ac:picMkLst>
            <pc:docMk/>
            <pc:sldMk cId="3708136947" sldId="539"/>
            <ac:picMk id="2" creationId="{708B2BDB-FAFA-4A1F-5EE7-DBEDFF33714F}"/>
          </ac:picMkLst>
        </pc:picChg>
      </pc:sldChg>
    </pc:docChg>
  </pc:docChgLst>
  <pc:docChgLst>
    <pc:chgData name="Richard Fitzpatrick" userId="2254b349-992c-46e4-99fa-a023334f7cad" providerId="ADAL" clId="{12D926BA-09C1-4158-BF4F-BA0CEAE36F23}"/>
    <pc:docChg chg="undo custSel addSld delSld modSld sldOrd addMainMaster modMainMaster replTag delTag">
      <pc:chgData name="Richard Fitzpatrick" userId="2254b349-992c-46e4-99fa-a023334f7cad" providerId="ADAL" clId="{12D926BA-09C1-4158-BF4F-BA0CEAE36F23}" dt="2024-03-26T11:18:16.910" v="10609"/>
      <pc:docMkLst>
        <pc:docMk/>
      </pc:docMkLst>
      <pc:sldChg chg="del">
        <pc:chgData name="Richard Fitzpatrick" userId="2254b349-992c-46e4-99fa-a023334f7cad" providerId="ADAL" clId="{12D926BA-09C1-4158-BF4F-BA0CEAE36F23}" dt="2023-10-01T15:33:58.831" v="83" actId="47"/>
        <pc:sldMkLst>
          <pc:docMk/>
          <pc:sldMk cId="1067817561" sldId="256"/>
        </pc:sldMkLst>
      </pc:sldChg>
      <pc:sldChg chg="modSp del mod">
        <pc:chgData name="Richard Fitzpatrick" userId="2254b349-992c-46e4-99fa-a023334f7cad" providerId="ADAL" clId="{12D926BA-09C1-4158-BF4F-BA0CEAE36F23}" dt="2023-10-05T14:50:05.134" v="2360" actId="2696"/>
        <pc:sldMkLst>
          <pc:docMk/>
          <pc:sldMk cId="2748271653" sldId="257"/>
        </pc:sldMkLst>
        <pc:spChg chg="mod">
          <ac:chgData name="Richard Fitzpatrick" userId="2254b349-992c-46e4-99fa-a023334f7cad" providerId="ADAL" clId="{12D926BA-09C1-4158-BF4F-BA0CEAE36F23}" dt="2023-10-01T19:30:03.286" v="564"/>
          <ac:spMkLst>
            <pc:docMk/>
            <pc:sldMk cId="2748271653" sldId="257"/>
            <ac:spMk id="2" creationId="{C9310C14-BF32-909C-4F8C-53FE767B5DFA}"/>
          </ac:spMkLst>
        </pc:spChg>
        <pc:spChg chg="mod">
          <ac:chgData name="Richard Fitzpatrick" userId="2254b349-992c-46e4-99fa-a023334f7cad" providerId="ADAL" clId="{12D926BA-09C1-4158-BF4F-BA0CEAE36F23}" dt="2023-10-05T10:54:40.826" v="1163" actId="400"/>
          <ac:spMkLst>
            <pc:docMk/>
            <pc:sldMk cId="2748271653" sldId="257"/>
            <ac:spMk id="3" creationId="{60E493A9-8CF2-FE85-D7C1-E5D62CCEA5FC}"/>
          </ac:spMkLst>
        </pc:spChg>
        <pc:spChg chg="mod">
          <ac:chgData name="Richard Fitzpatrick" userId="2254b349-992c-46e4-99fa-a023334f7cad" providerId="ADAL" clId="{12D926BA-09C1-4158-BF4F-BA0CEAE36F23}" dt="2023-10-01T19:30:03.286" v="564"/>
          <ac:spMkLst>
            <pc:docMk/>
            <pc:sldMk cId="2748271653" sldId="257"/>
            <ac:spMk id="4" creationId="{304F5DBC-0DB5-7206-BB85-D4DC265A2243}"/>
          </ac:spMkLst>
        </pc:spChg>
      </pc:sldChg>
      <pc:sldChg chg="delSp modSp add mod">
        <pc:chgData name="Richard Fitzpatrick" userId="2254b349-992c-46e4-99fa-a023334f7cad" providerId="ADAL" clId="{12D926BA-09C1-4158-BF4F-BA0CEAE36F23}" dt="2024-02-26T10:44:09.340" v="4336" actId="478"/>
        <pc:sldMkLst>
          <pc:docMk/>
          <pc:sldMk cId="1575173106" sldId="258"/>
        </pc:sldMkLst>
        <pc:spChg chg="del mod">
          <ac:chgData name="Richard Fitzpatrick" userId="2254b349-992c-46e4-99fa-a023334f7cad" providerId="ADAL" clId="{12D926BA-09C1-4158-BF4F-BA0CEAE36F23}" dt="2024-02-26T10:44:09.340" v="4336" actId="478"/>
          <ac:spMkLst>
            <pc:docMk/>
            <pc:sldMk cId="1575173106" sldId="258"/>
            <ac:spMk id="2" creationId="{878BC2CC-90B8-7F45-AE06-445C9FC4CF6B}"/>
          </ac:spMkLst>
        </pc:spChg>
        <pc:spChg chg="mod">
          <ac:chgData name="Richard Fitzpatrick" userId="2254b349-992c-46e4-99fa-a023334f7cad" providerId="ADAL" clId="{12D926BA-09C1-4158-BF4F-BA0CEAE36F23}" dt="2023-10-01T19:30:44.878" v="591" actId="14100"/>
          <ac:spMkLst>
            <pc:docMk/>
            <pc:sldMk cId="1575173106" sldId="258"/>
            <ac:spMk id="4" creationId="{770F6C9D-1E38-8644-9927-ACC8737A6D17}"/>
          </ac:spMkLst>
        </pc:spChg>
        <pc:spChg chg="mod">
          <ac:chgData name="Richard Fitzpatrick" userId="2254b349-992c-46e4-99fa-a023334f7cad" providerId="ADAL" clId="{12D926BA-09C1-4158-BF4F-BA0CEAE36F23}" dt="2024-02-22T19:44:34.574" v="3822" actId="2085"/>
          <ac:spMkLst>
            <pc:docMk/>
            <pc:sldMk cId="1575173106" sldId="258"/>
            <ac:spMk id="15" creationId="{5F78F1AA-6C20-593E-81E4-E5594CC02FBB}"/>
          </ac:spMkLst>
        </pc:spChg>
        <pc:picChg chg="mod">
          <ac:chgData name="Richard Fitzpatrick" userId="2254b349-992c-46e4-99fa-a023334f7cad" providerId="ADAL" clId="{12D926BA-09C1-4158-BF4F-BA0CEAE36F23}" dt="2023-10-01T19:31:14.660" v="605" actId="12788"/>
          <ac:picMkLst>
            <pc:docMk/>
            <pc:sldMk cId="1575173106" sldId="258"/>
            <ac:picMk id="3" creationId="{ED53BBC2-1749-594B-8B80-3B758609E1BB}"/>
          </ac:picMkLst>
        </pc:picChg>
        <pc:picChg chg="mod">
          <ac:chgData name="Richard Fitzpatrick" userId="2254b349-992c-46e4-99fa-a023334f7cad" providerId="ADAL" clId="{12D926BA-09C1-4158-BF4F-BA0CEAE36F23}" dt="2023-10-02T14:05:11.990" v="613" actId="1076"/>
          <ac:picMkLst>
            <pc:docMk/>
            <pc:sldMk cId="1575173106" sldId="258"/>
            <ac:picMk id="6" creationId="{668E2955-2828-9546-B408-266F217BFEE8}"/>
          </ac:picMkLst>
        </pc:picChg>
        <pc:picChg chg="del">
          <ac:chgData name="Richard Fitzpatrick" userId="2254b349-992c-46e4-99fa-a023334f7cad" providerId="ADAL" clId="{12D926BA-09C1-4158-BF4F-BA0CEAE36F23}" dt="2023-10-01T15:29:39.528" v="57" actId="478"/>
          <ac:picMkLst>
            <pc:docMk/>
            <pc:sldMk cId="1575173106" sldId="258"/>
            <ac:picMk id="7" creationId="{FC23C6C2-E74B-2349-B5A7-C4B9CA0565D3}"/>
          </ac:picMkLst>
        </pc:picChg>
        <pc:picChg chg="mod">
          <ac:chgData name="Richard Fitzpatrick" userId="2254b349-992c-46e4-99fa-a023334f7cad" providerId="ADAL" clId="{12D926BA-09C1-4158-BF4F-BA0CEAE36F23}" dt="2023-10-02T14:05:14.132" v="614" actId="1076"/>
          <ac:picMkLst>
            <pc:docMk/>
            <pc:sldMk cId="1575173106" sldId="258"/>
            <ac:picMk id="9" creationId="{7F5C6B08-B4E1-3C46-B49F-617CEE92130A}"/>
          </ac:picMkLst>
        </pc:picChg>
        <pc:picChg chg="del">
          <ac:chgData name="Richard Fitzpatrick" userId="2254b349-992c-46e4-99fa-a023334f7cad" providerId="ADAL" clId="{12D926BA-09C1-4158-BF4F-BA0CEAE36F23}" dt="2023-10-01T15:29:39.528" v="57" actId="478"/>
          <ac:picMkLst>
            <pc:docMk/>
            <pc:sldMk cId="1575173106" sldId="258"/>
            <ac:picMk id="11" creationId="{F97C147A-4386-FE42-8321-115A761CEC38}"/>
          </ac:picMkLst>
        </pc:picChg>
      </pc:sldChg>
      <pc:sldChg chg="new del">
        <pc:chgData name="Richard Fitzpatrick" userId="2254b349-992c-46e4-99fa-a023334f7cad" providerId="ADAL" clId="{12D926BA-09C1-4158-BF4F-BA0CEAE36F23}" dt="2023-10-01T15:34:45.136" v="89" actId="47"/>
        <pc:sldMkLst>
          <pc:docMk/>
          <pc:sldMk cId="2959322577" sldId="259"/>
        </pc:sldMkLst>
      </pc:sldChg>
      <pc:sldChg chg="modSp mod">
        <pc:chgData name="Richard Fitzpatrick" userId="2254b349-992c-46e4-99fa-a023334f7cad" providerId="ADAL" clId="{12D926BA-09C1-4158-BF4F-BA0CEAE36F23}" dt="2024-02-26T22:19:13.689" v="5100" actId="1076"/>
        <pc:sldMkLst>
          <pc:docMk/>
          <pc:sldMk cId="2707114783" sldId="260"/>
        </pc:sldMkLst>
        <pc:spChg chg="mod">
          <ac:chgData name="Richard Fitzpatrick" userId="2254b349-992c-46e4-99fa-a023334f7cad" providerId="ADAL" clId="{12D926BA-09C1-4158-BF4F-BA0CEAE36F23}" dt="2024-02-22T19:51:34.050" v="4135" actId="1076"/>
          <ac:spMkLst>
            <pc:docMk/>
            <pc:sldMk cId="2707114783" sldId="260"/>
            <ac:spMk id="2" creationId="{7EC7149D-0600-D544-A390-82851952095B}"/>
          </ac:spMkLst>
        </pc:spChg>
        <pc:spChg chg="mod">
          <ac:chgData name="Richard Fitzpatrick" userId="2254b349-992c-46e4-99fa-a023334f7cad" providerId="ADAL" clId="{12D926BA-09C1-4158-BF4F-BA0CEAE36F23}" dt="2024-02-26T22:19:08.917" v="5095" actId="1076"/>
          <ac:spMkLst>
            <pc:docMk/>
            <pc:sldMk cId="2707114783" sldId="260"/>
            <ac:spMk id="11" creationId="{AE43AC52-4C8E-384B-90C8-249EA8053313}"/>
          </ac:spMkLst>
        </pc:spChg>
        <pc:picChg chg="mod">
          <ac:chgData name="Richard Fitzpatrick" userId="2254b349-992c-46e4-99fa-a023334f7cad" providerId="ADAL" clId="{12D926BA-09C1-4158-BF4F-BA0CEAE36F23}" dt="2024-02-26T22:19:13.689" v="5100" actId="1076"/>
          <ac:picMkLst>
            <pc:docMk/>
            <pc:sldMk cId="2707114783" sldId="260"/>
            <ac:picMk id="10" creationId="{DB5FBDA1-0DAD-ECDD-4BDA-56CC9AE2BDC8}"/>
          </ac:picMkLst>
        </pc:picChg>
        <pc:picChg chg="mod">
          <ac:chgData name="Richard Fitzpatrick" userId="2254b349-992c-46e4-99fa-a023334f7cad" providerId="ADAL" clId="{12D926BA-09C1-4158-BF4F-BA0CEAE36F23}" dt="2024-02-26T22:19:09.957" v="5096" actId="1076"/>
          <ac:picMkLst>
            <pc:docMk/>
            <pc:sldMk cId="2707114783" sldId="260"/>
            <ac:picMk id="14" creationId="{2C667612-CE07-3943-9EFB-A210AAA9FBA6}"/>
          </ac:picMkLst>
        </pc:picChg>
      </pc:sldChg>
      <pc:sldChg chg="modSp mod">
        <pc:chgData name="Richard Fitzpatrick" userId="2254b349-992c-46e4-99fa-a023334f7cad" providerId="ADAL" clId="{12D926BA-09C1-4158-BF4F-BA0CEAE36F23}" dt="2024-02-22T19:52:31.073" v="4172" actId="1076"/>
        <pc:sldMkLst>
          <pc:docMk/>
          <pc:sldMk cId="3395771839" sldId="261"/>
        </pc:sldMkLst>
        <pc:spChg chg="mod">
          <ac:chgData name="Richard Fitzpatrick" userId="2254b349-992c-46e4-99fa-a023334f7cad" providerId="ADAL" clId="{12D926BA-09C1-4158-BF4F-BA0CEAE36F23}" dt="2024-02-22T19:52:31.073" v="4172" actId="1076"/>
          <ac:spMkLst>
            <pc:docMk/>
            <pc:sldMk cId="3395771839" sldId="261"/>
            <ac:spMk id="2" creationId="{065B5D7F-9F25-4E4E-B6E6-96CEEA166E29}"/>
          </ac:spMkLst>
        </pc:spChg>
        <pc:picChg chg="mod">
          <ac:chgData name="Richard Fitzpatrick" userId="2254b349-992c-46e4-99fa-a023334f7cad" providerId="ADAL" clId="{12D926BA-09C1-4158-BF4F-BA0CEAE36F23}" dt="2024-02-22T19:52:24.498" v="4166" actId="1076"/>
          <ac:picMkLst>
            <pc:docMk/>
            <pc:sldMk cId="3395771839" sldId="261"/>
            <ac:picMk id="5" creationId="{BD5935C3-31A5-244B-B6BB-DEF963FD87B5}"/>
          </ac:picMkLst>
        </pc:picChg>
        <pc:picChg chg="mod">
          <ac:chgData name="Richard Fitzpatrick" userId="2254b349-992c-46e4-99fa-a023334f7cad" providerId="ADAL" clId="{12D926BA-09C1-4158-BF4F-BA0CEAE36F23}" dt="2024-02-22T19:52:27.770" v="4168" actId="1076"/>
          <ac:picMkLst>
            <pc:docMk/>
            <pc:sldMk cId="3395771839" sldId="261"/>
            <ac:picMk id="8" creationId="{6C9CE8ED-91A3-3C40-AE7F-A7801D82713C}"/>
          </ac:picMkLst>
        </pc:picChg>
        <pc:picChg chg="mod">
          <ac:chgData name="Richard Fitzpatrick" userId="2254b349-992c-46e4-99fa-a023334f7cad" providerId="ADAL" clId="{12D926BA-09C1-4158-BF4F-BA0CEAE36F23}" dt="2024-02-22T19:52:24.498" v="4166" actId="1076"/>
          <ac:picMkLst>
            <pc:docMk/>
            <pc:sldMk cId="3395771839" sldId="261"/>
            <ac:picMk id="9" creationId="{F3CBFB5D-F539-244F-945D-D4ED26793BFE}"/>
          </ac:picMkLst>
        </pc:picChg>
        <pc:picChg chg="mod">
          <ac:chgData name="Richard Fitzpatrick" userId="2254b349-992c-46e4-99fa-a023334f7cad" providerId="ADAL" clId="{12D926BA-09C1-4158-BF4F-BA0CEAE36F23}" dt="2024-02-22T19:52:24.498" v="4166" actId="1076"/>
          <ac:picMkLst>
            <pc:docMk/>
            <pc:sldMk cId="3395771839" sldId="261"/>
            <ac:picMk id="11" creationId="{22969441-AA87-CD47-802C-85CB22B3DC4B}"/>
          </ac:picMkLst>
        </pc:picChg>
        <pc:picChg chg="mod">
          <ac:chgData name="Richard Fitzpatrick" userId="2254b349-992c-46e4-99fa-a023334f7cad" providerId="ADAL" clId="{12D926BA-09C1-4158-BF4F-BA0CEAE36F23}" dt="2024-02-22T19:52:24.498" v="4166" actId="1076"/>
          <ac:picMkLst>
            <pc:docMk/>
            <pc:sldMk cId="3395771839" sldId="261"/>
            <ac:picMk id="13" creationId="{6A5C310B-CB0F-EE46-915F-6ED040A040A8}"/>
          </ac:picMkLst>
        </pc:picChg>
        <pc:picChg chg="mod">
          <ac:chgData name="Richard Fitzpatrick" userId="2254b349-992c-46e4-99fa-a023334f7cad" providerId="ADAL" clId="{12D926BA-09C1-4158-BF4F-BA0CEAE36F23}" dt="2024-02-22T19:52:24.498" v="4166" actId="1076"/>
          <ac:picMkLst>
            <pc:docMk/>
            <pc:sldMk cId="3395771839" sldId="261"/>
            <ac:picMk id="15" creationId="{CF7D7AC5-8376-7647-B2E3-D20682C37E56}"/>
          </ac:picMkLst>
        </pc:picChg>
      </pc:sldChg>
      <pc:sldChg chg="modSp mod">
        <pc:chgData name="Richard Fitzpatrick" userId="2254b349-992c-46e4-99fa-a023334f7cad" providerId="ADAL" clId="{12D926BA-09C1-4158-BF4F-BA0CEAE36F23}" dt="2024-03-06T10:05:36.269" v="8977" actId="12"/>
        <pc:sldMkLst>
          <pc:docMk/>
          <pc:sldMk cId="1935522238" sldId="262"/>
        </pc:sldMkLst>
        <pc:spChg chg="mod">
          <ac:chgData name="Richard Fitzpatrick" userId="2254b349-992c-46e4-99fa-a023334f7cad" providerId="ADAL" clId="{12D926BA-09C1-4158-BF4F-BA0CEAE36F23}" dt="2024-02-22T19:52:36.121" v="4173" actId="1076"/>
          <ac:spMkLst>
            <pc:docMk/>
            <pc:sldMk cId="1935522238" sldId="262"/>
            <ac:spMk id="2" creationId="{DBEA18A5-DF46-694C-9DBE-A101763BECBB}"/>
          </ac:spMkLst>
        </pc:spChg>
        <pc:spChg chg="mod">
          <ac:chgData name="Richard Fitzpatrick" userId="2254b349-992c-46e4-99fa-a023334f7cad" providerId="ADAL" clId="{12D926BA-09C1-4158-BF4F-BA0CEAE36F23}" dt="2024-03-06T10:05:36.269" v="8977" actId="12"/>
          <ac:spMkLst>
            <pc:docMk/>
            <pc:sldMk cId="1935522238" sldId="262"/>
            <ac:spMk id="3" creationId="{E705535A-0680-F440-AB85-37672643B242}"/>
          </ac:spMkLst>
        </pc:spChg>
        <pc:spChg chg="mod">
          <ac:chgData name="Richard Fitzpatrick" userId="2254b349-992c-46e4-99fa-a023334f7cad" providerId="ADAL" clId="{12D926BA-09C1-4158-BF4F-BA0CEAE36F23}" dt="2024-02-22T19:52:52.105" v="4184" actId="255"/>
          <ac:spMkLst>
            <pc:docMk/>
            <pc:sldMk cId="1935522238" sldId="262"/>
            <ac:spMk id="7" creationId="{12173680-C687-1527-7923-8AFB84D36C57}"/>
          </ac:spMkLst>
        </pc:spChg>
        <pc:picChg chg="mod">
          <ac:chgData name="Richard Fitzpatrick" userId="2254b349-992c-46e4-99fa-a023334f7cad" providerId="ADAL" clId="{12D926BA-09C1-4158-BF4F-BA0CEAE36F23}" dt="2024-02-22T19:52:53.337" v="4185" actId="1076"/>
          <ac:picMkLst>
            <pc:docMk/>
            <pc:sldMk cId="1935522238" sldId="262"/>
            <ac:picMk id="6" creationId="{A0653082-15C1-C741-A1AD-D391E8E2ECF0}"/>
          </ac:picMkLst>
        </pc:picChg>
        <pc:picChg chg="mod">
          <ac:chgData name="Richard Fitzpatrick" userId="2254b349-992c-46e4-99fa-a023334f7cad" providerId="ADAL" clId="{12D926BA-09C1-4158-BF4F-BA0CEAE36F23}" dt="2024-02-22T19:52:46.833" v="4179" actId="1076"/>
          <ac:picMkLst>
            <pc:docMk/>
            <pc:sldMk cId="1935522238" sldId="262"/>
            <ac:picMk id="10" creationId="{5E9F46D1-4C0A-2D48-A035-C72A0BC12EAE}"/>
          </ac:picMkLst>
        </pc:picChg>
      </pc:sldChg>
      <pc:sldChg chg="modSp mod">
        <pc:chgData name="Richard Fitzpatrick" userId="2254b349-992c-46e4-99fa-a023334f7cad" providerId="ADAL" clId="{12D926BA-09C1-4158-BF4F-BA0CEAE36F23}" dt="2024-02-29T10:50:26.986" v="5759" actId="20577"/>
        <pc:sldMkLst>
          <pc:docMk/>
          <pc:sldMk cId="3932749715" sldId="263"/>
        </pc:sldMkLst>
        <pc:spChg chg="mod">
          <ac:chgData name="Richard Fitzpatrick" userId="2254b349-992c-46e4-99fa-a023334f7cad" providerId="ADAL" clId="{12D926BA-09C1-4158-BF4F-BA0CEAE36F23}" dt="2024-02-26T10:23:15.839" v="4234" actId="20577"/>
          <ac:spMkLst>
            <pc:docMk/>
            <pc:sldMk cId="3932749715" sldId="263"/>
            <ac:spMk id="2" creationId="{3BEE50E4-5E07-3B4B-9FDE-A29506CEC6F5}"/>
          </ac:spMkLst>
        </pc:spChg>
        <pc:graphicFrameChg chg="modGraphic">
          <ac:chgData name="Richard Fitzpatrick" userId="2254b349-992c-46e4-99fa-a023334f7cad" providerId="ADAL" clId="{12D926BA-09C1-4158-BF4F-BA0CEAE36F23}" dt="2024-02-29T10:50:26.986" v="5759" actId="20577"/>
          <ac:graphicFrameMkLst>
            <pc:docMk/>
            <pc:sldMk cId="3932749715" sldId="263"/>
            <ac:graphicFrameMk id="4" creationId="{A853F9D6-1CEE-7476-6161-522FC2812CDE}"/>
          </ac:graphicFrameMkLst>
        </pc:graphicFrameChg>
      </pc:sldChg>
      <pc:sldChg chg="modSp mod modShow">
        <pc:chgData name="Richard Fitzpatrick" userId="2254b349-992c-46e4-99fa-a023334f7cad" providerId="ADAL" clId="{12D926BA-09C1-4158-BF4F-BA0CEAE36F23}" dt="2024-03-01T16:31:35.145" v="7553" actId="729"/>
        <pc:sldMkLst>
          <pc:docMk/>
          <pc:sldMk cId="2665307539" sldId="264"/>
        </pc:sldMkLst>
        <pc:spChg chg="mod">
          <ac:chgData name="Richard Fitzpatrick" userId="2254b349-992c-46e4-99fa-a023334f7cad" providerId="ADAL" clId="{12D926BA-09C1-4158-BF4F-BA0CEAE36F23}" dt="2024-02-27T14:11:30.369" v="5660" actId="14100"/>
          <ac:spMkLst>
            <pc:docMk/>
            <pc:sldMk cId="2665307539" sldId="264"/>
            <ac:spMk id="13" creationId="{149B90BE-74C3-4E05-B8E8-C4FA89EE2048}"/>
          </ac:spMkLst>
        </pc:spChg>
        <pc:spChg chg="mod">
          <ac:chgData name="Richard Fitzpatrick" userId="2254b349-992c-46e4-99fa-a023334f7cad" providerId="ADAL" clId="{12D926BA-09C1-4158-BF4F-BA0CEAE36F23}" dt="2024-02-27T14:11:37.926" v="5665" actId="1076"/>
          <ac:spMkLst>
            <pc:docMk/>
            <pc:sldMk cId="2665307539" sldId="264"/>
            <ac:spMk id="16" creationId="{031341F8-FD73-D866-E436-9AF817248852}"/>
          </ac:spMkLst>
        </pc:spChg>
        <pc:grpChg chg="mod">
          <ac:chgData name="Richard Fitzpatrick" userId="2254b349-992c-46e4-99fa-a023334f7cad" providerId="ADAL" clId="{12D926BA-09C1-4158-BF4F-BA0CEAE36F23}" dt="2024-02-27T14:11:40.755" v="5666" actId="14100"/>
          <ac:grpSpMkLst>
            <pc:docMk/>
            <pc:sldMk cId="2665307539" sldId="264"/>
            <ac:grpSpMk id="6" creationId="{00000000-0000-0000-0000-000000000000}"/>
          </ac:grpSpMkLst>
        </pc:grpChg>
        <pc:grpChg chg="mod">
          <ac:chgData name="Richard Fitzpatrick" userId="2254b349-992c-46e4-99fa-a023334f7cad" providerId="ADAL" clId="{12D926BA-09C1-4158-BF4F-BA0CEAE36F23}" dt="2024-02-27T14:11:22.772" v="5654" actId="14100"/>
          <ac:grpSpMkLst>
            <pc:docMk/>
            <pc:sldMk cId="2665307539" sldId="264"/>
            <ac:grpSpMk id="15" creationId="{9FC8C517-48FB-1740-8173-CE9D3C8536E6}"/>
          </ac:grpSpMkLst>
        </pc:grpChg>
      </pc:sldChg>
      <pc:sldChg chg="modSp mod">
        <pc:chgData name="Richard Fitzpatrick" userId="2254b349-992c-46e4-99fa-a023334f7cad" providerId="ADAL" clId="{12D926BA-09C1-4158-BF4F-BA0CEAE36F23}" dt="2024-02-27T14:11:08.561" v="5650" actId="14100"/>
        <pc:sldMkLst>
          <pc:docMk/>
          <pc:sldMk cId="68336257" sldId="269"/>
        </pc:sldMkLst>
        <pc:spChg chg="mod">
          <ac:chgData name="Richard Fitzpatrick" userId="2254b349-992c-46e4-99fa-a023334f7cad" providerId="ADAL" clId="{12D926BA-09C1-4158-BF4F-BA0CEAE36F23}" dt="2024-02-27T14:11:08.561" v="5650" actId="14100"/>
          <ac:spMkLst>
            <pc:docMk/>
            <pc:sldMk cId="68336257" sldId="269"/>
            <ac:spMk id="3" creationId="{1177C9F3-3B50-834C-BF97-E51ACE1B54F8}"/>
          </ac:spMkLst>
        </pc:spChg>
      </pc:sldChg>
      <pc:sldChg chg="delSp modSp mod">
        <pc:chgData name="Richard Fitzpatrick" userId="2254b349-992c-46e4-99fa-a023334f7cad" providerId="ADAL" clId="{12D926BA-09C1-4158-BF4F-BA0CEAE36F23}" dt="2024-03-01T16:16:30.340" v="7549" actId="12"/>
        <pc:sldMkLst>
          <pc:docMk/>
          <pc:sldMk cId="3951921005" sldId="270"/>
        </pc:sldMkLst>
        <pc:spChg chg="mod">
          <ac:chgData name="Richard Fitzpatrick" userId="2254b349-992c-46e4-99fa-a023334f7cad" providerId="ADAL" clId="{12D926BA-09C1-4158-BF4F-BA0CEAE36F23}" dt="2024-03-01T16:16:30.340" v="7549" actId="12"/>
          <ac:spMkLst>
            <pc:docMk/>
            <pc:sldMk cId="3951921005" sldId="270"/>
            <ac:spMk id="3" creationId="{E19DC36E-411F-2D4B-A053-3E1DAA1616C3}"/>
          </ac:spMkLst>
        </pc:spChg>
        <pc:picChg chg="del mod">
          <ac:chgData name="Richard Fitzpatrick" userId="2254b349-992c-46e4-99fa-a023334f7cad" providerId="ADAL" clId="{12D926BA-09C1-4158-BF4F-BA0CEAE36F23}" dt="2024-02-22T19:53:21.979" v="4192" actId="478"/>
          <ac:picMkLst>
            <pc:docMk/>
            <pc:sldMk cId="3951921005" sldId="270"/>
            <ac:picMk id="6" creationId="{640C46D6-B5D9-B14C-B762-57306B693337}"/>
          </ac:picMkLst>
        </pc:picChg>
      </pc:sldChg>
      <pc:sldChg chg="modSp mod">
        <pc:chgData name="Richard Fitzpatrick" userId="2254b349-992c-46e4-99fa-a023334f7cad" providerId="ADAL" clId="{12D926BA-09C1-4158-BF4F-BA0CEAE36F23}" dt="2024-02-27T14:12:34.031" v="5671" actId="1076"/>
        <pc:sldMkLst>
          <pc:docMk/>
          <pc:sldMk cId="4262392444" sldId="272"/>
        </pc:sldMkLst>
        <pc:spChg chg="mod">
          <ac:chgData name="Richard Fitzpatrick" userId="2254b349-992c-46e4-99fa-a023334f7cad" providerId="ADAL" clId="{12D926BA-09C1-4158-BF4F-BA0CEAE36F23}" dt="2024-02-27T14:12:34.031" v="5671" actId="1076"/>
          <ac:spMkLst>
            <pc:docMk/>
            <pc:sldMk cId="4262392444" sldId="272"/>
            <ac:spMk id="5" creationId="{359BE8E0-4422-7443-AC50-E2719A22437C}"/>
          </ac:spMkLst>
        </pc:spChg>
      </pc:sldChg>
      <pc:sldChg chg="modSp mod ord modShow">
        <pc:chgData name="Richard Fitzpatrick" userId="2254b349-992c-46e4-99fa-a023334f7cad" providerId="ADAL" clId="{12D926BA-09C1-4158-BF4F-BA0CEAE36F23}" dt="2024-03-05T14:32:07.346" v="8647" actId="729"/>
        <pc:sldMkLst>
          <pc:docMk/>
          <pc:sldMk cId="3021875277" sldId="274"/>
        </pc:sldMkLst>
        <pc:spChg chg="mod">
          <ac:chgData name="Richard Fitzpatrick" userId="2254b349-992c-46e4-99fa-a023334f7cad" providerId="ADAL" clId="{12D926BA-09C1-4158-BF4F-BA0CEAE36F23}" dt="2024-03-01T15:47:28.516" v="7327" actId="1076"/>
          <ac:spMkLst>
            <pc:docMk/>
            <pc:sldMk cId="3021875277" sldId="274"/>
            <ac:spMk id="3" creationId="{3F996882-989F-BA44-BCA9-46642F7A49C3}"/>
          </ac:spMkLst>
        </pc:spChg>
        <pc:spChg chg="mod">
          <ac:chgData name="Richard Fitzpatrick" userId="2254b349-992c-46e4-99fa-a023334f7cad" providerId="ADAL" clId="{12D926BA-09C1-4158-BF4F-BA0CEAE36F23}" dt="2024-03-01T15:47:24.871" v="7324" actId="1076"/>
          <ac:spMkLst>
            <pc:docMk/>
            <pc:sldMk cId="3021875277" sldId="274"/>
            <ac:spMk id="4" creationId="{98EDDCCC-6FFF-545A-74BB-E9D28ED09D53}"/>
          </ac:spMkLst>
        </pc:spChg>
        <pc:picChg chg="mod">
          <ac:chgData name="Richard Fitzpatrick" userId="2254b349-992c-46e4-99fa-a023334f7cad" providerId="ADAL" clId="{12D926BA-09C1-4158-BF4F-BA0CEAE36F23}" dt="2024-03-01T15:47:30.285" v="7328" actId="1076"/>
          <ac:picMkLst>
            <pc:docMk/>
            <pc:sldMk cId="3021875277" sldId="274"/>
            <ac:picMk id="8" creationId="{5F12D3B5-DCFD-3447-94B2-349A01812440}"/>
          </ac:picMkLst>
        </pc:picChg>
      </pc:sldChg>
      <pc:sldChg chg="modSp mod ord modShow">
        <pc:chgData name="Richard Fitzpatrick" userId="2254b349-992c-46e4-99fa-a023334f7cad" providerId="ADAL" clId="{12D926BA-09C1-4158-BF4F-BA0CEAE36F23}" dt="2024-03-06T09:21:05.232" v="8765"/>
        <pc:sldMkLst>
          <pc:docMk/>
          <pc:sldMk cId="847861375" sldId="275"/>
        </pc:sldMkLst>
        <pc:spChg chg="mod">
          <ac:chgData name="Richard Fitzpatrick" userId="2254b349-992c-46e4-99fa-a023334f7cad" providerId="ADAL" clId="{12D926BA-09C1-4158-BF4F-BA0CEAE36F23}" dt="2024-03-01T15:47:34.121" v="7329" actId="1076"/>
          <ac:spMkLst>
            <pc:docMk/>
            <pc:sldMk cId="847861375" sldId="275"/>
            <ac:spMk id="2" creationId="{D20F102C-6660-CF49-8874-E641154F86BE}"/>
          </ac:spMkLst>
        </pc:spChg>
        <pc:spChg chg="mod">
          <ac:chgData name="Richard Fitzpatrick" userId="2254b349-992c-46e4-99fa-a023334f7cad" providerId="ADAL" clId="{12D926BA-09C1-4158-BF4F-BA0CEAE36F23}" dt="2024-03-01T15:47:40.711" v="7335" actId="27636"/>
          <ac:spMkLst>
            <pc:docMk/>
            <pc:sldMk cId="847861375" sldId="275"/>
            <ac:spMk id="3" creationId="{C74C18BA-1CE0-2C42-AF87-6D12C2CB9E1F}"/>
          </ac:spMkLst>
        </pc:spChg>
      </pc:sldChg>
      <pc:sldChg chg="modSp mod ord modShow">
        <pc:chgData name="Richard Fitzpatrick" userId="2254b349-992c-46e4-99fa-a023334f7cad" providerId="ADAL" clId="{12D926BA-09C1-4158-BF4F-BA0CEAE36F23}" dt="2024-03-05T14:31:48.940" v="8641"/>
        <pc:sldMkLst>
          <pc:docMk/>
          <pc:sldMk cId="1828794443" sldId="276"/>
        </pc:sldMkLst>
        <pc:spChg chg="mod">
          <ac:chgData name="Richard Fitzpatrick" userId="2254b349-992c-46e4-99fa-a023334f7cad" providerId="ADAL" clId="{12D926BA-09C1-4158-BF4F-BA0CEAE36F23}" dt="2024-03-01T15:48:23.140" v="7356" actId="207"/>
          <ac:spMkLst>
            <pc:docMk/>
            <pc:sldMk cId="1828794443" sldId="276"/>
            <ac:spMk id="2" creationId="{A5CA834B-2CDD-AA4A-A608-BF4820908788}"/>
          </ac:spMkLst>
        </pc:spChg>
        <pc:spChg chg="mod">
          <ac:chgData name="Richard Fitzpatrick" userId="2254b349-992c-46e4-99fa-a023334f7cad" providerId="ADAL" clId="{12D926BA-09C1-4158-BF4F-BA0CEAE36F23}" dt="2024-03-01T15:48:20.146" v="7355" actId="1076"/>
          <ac:spMkLst>
            <pc:docMk/>
            <pc:sldMk cId="1828794443" sldId="276"/>
            <ac:spMk id="7" creationId="{D233347E-A979-8B4B-A401-70DF9C9A0D43}"/>
          </ac:spMkLst>
        </pc:spChg>
      </pc:sldChg>
      <pc:sldChg chg="modSp mod ord">
        <pc:chgData name="Richard Fitzpatrick" userId="2254b349-992c-46e4-99fa-a023334f7cad" providerId="ADAL" clId="{12D926BA-09C1-4158-BF4F-BA0CEAE36F23}" dt="2024-03-05T09:11:00.161" v="8612" actId="20577"/>
        <pc:sldMkLst>
          <pc:docMk/>
          <pc:sldMk cId="4005625888" sldId="277"/>
        </pc:sldMkLst>
        <pc:spChg chg="mod">
          <ac:chgData name="Richard Fitzpatrick" userId="2254b349-992c-46e4-99fa-a023334f7cad" providerId="ADAL" clId="{12D926BA-09C1-4158-BF4F-BA0CEAE36F23}" dt="2024-03-05T09:11:00.161" v="8612" actId="20577"/>
          <ac:spMkLst>
            <pc:docMk/>
            <pc:sldMk cId="4005625888" sldId="277"/>
            <ac:spMk id="3" creationId="{8B605D0E-B1B8-A449-9D0B-EBDEA278FE2E}"/>
          </ac:spMkLst>
        </pc:spChg>
        <pc:spChg chg="mod">
          <ac:chgData name="Richard Fitzpatrick" userId="2254b349-992c-46e4-99fa-a023334f7cad" providerId="ADAL" clId="{12D926BA-09C1-4158-BF4F-BA0CEAE36F23}" dt="2024-03-01T16:52:24.436" v="7580" actId="1076"/>
          <ac:spMkLst>
            <pc:docMk/>
            <pc:sldMk cId="4005625888" sldId="277"/>
            <ac:spMk id="4" creationId="{AB0008B8-2FC1-3F47-B4AD-4A8891627C68}"/>
          </ac:spMkLst>
        </pc:spChg>
        <pc:spChg chg="mod">
          <ac:chgData name="Richard Fitzpatrick" userId="2254b349-992c-46e4-99fa-a023334f7cad" providerId="ADAL" clId="{12D926BA-09C1-4158-BF4F-BA0CEAE36F23}" dt="2024-03-01T16:52:26.496" v="7581" actId="1076"/>
          <ac:spMkLst>
            <pc:docMk/>
            <pc:sldMk cId="4005625888" sldId="277"/>
            <ac:spMk id="5" creationId="{4754D8D7-A93F-9F44-9976-A4F2A2EC9E61}"/>
          </ac:spMkLst>
        </pc:spChg>
      </pc:sldChg>
      <pc:sldChg chg="addSp modSp mod ord modShow">
        <pc:chgData name="Richard Fitzpatrick" userId="2254b349-992c-46e4-99fa-a023334f7cad" providerId="ADAL" clId="{12D926BA-09C1-4158-BF4F-BA0CEAE36F23}" dt="2024-03-06T14:55:39.505" v="9457" actId="20577"/>
        <pc:sldMkLst>
          <pc:docMk/>
          <pc:sldMk cId="135077481" sldId="279"/>
        </pc:sldMkLst>
        <pc:spChg chg="mod">
          <ac:chgData name="Richard Fitzpatrick" userId="2254b349-992c-46e4-99fa-a023334f7cad" providerId="ADAL" clId="{12D926BA-09C1-4158-BF4F-BA0CEAE36F23}" dt="2024-03-01T15:48:29.649" v="7361" actId="1076"/>
          <ac:spMkLst>
            <pc:docMk/>
            <pc:sldMk cId="135077481" sldId="279"/>
            <ac:spMk id="4" creationId="{F95ABEC5-E9BE-403D-B734-CD8FE71F9F28}"/>
          </ac:spMkLst>
        </pc:spChg>
        <pc:spChg chg="add mod">
          <ac:chgData name="Richard Fitzpatrick" userId="2254b349-992c-46e4-99fa-a023334f7cad" providerId="ADAL" clId="{12D926BA-09C1-4158-BF4F-BA0CEAE36F23}" dt="2024-03-01T15:51:32.227" v="7477" actId="1076"/>
          <ac:spMkLst>
            <pc:docMk/>
            <pc:sldMk cId="135077481" sldId="279"/>
            <ac:spMk id="8" creationId="{FCE8B60B-CF7B-EE6D-BC1C-3C198A2A426E}"/>
          </ac:spMkLst>
        </pc:spChg>
        <pc:graphicFrameChg chg="mod modGraphic">
          <ac:chgData name="Richard Fitzpatrick" userId="2254b349-992c-46e4-99fa-a023334f7cad" providerId="ADAL" clId="{12D926BA-09C1-4158-BF4F-BA0CEAE36F23}" dt="2024-03-06T14:55:39.505" v="9457" actId="20577"/>
          <ac:graphicFrameMkLst>
            <pc:docMk/>
            <pc:sldMk cId="135077481" sldId="279"/>
            <ac:graphicFrameMk id="5" creationId="{676892DD-EC4A-2274-9AC9-1EEEA292C7FC}"/>
          </ac:graphicFrameMkLst>
        </pc:graphicFrameChg>
        <pc:picChg chg="mod">
          <ac:chgData name="Richard Fitzpatrick" userId="2254b349-992c-46e4-99fa-a023334f7cad" providerId="ADAL" clId="{12D926BA-09C1-4158-BF4F-BA0CEAE36F23}" dt="2024-03-01T15:50:12.479" v="7457" actId="1076"/>
          <ac:picMkLst>
            <pc:docMk/>
            <pc:sldMk cId="135077481" sldId="279"/>
            <ac:picMk id="3" creationId="{00000000-0000-0000-0000-000000000000}"/>
          </ac:picMkLst>
        </pc:picChg>
        <pc:picChg chg="add mod">
          <ac:chgData name="Richard Fitzpatrick" userId="2254b349-992c-46e4-99fa-a023334f7cad" providerId="ADAL" clId="{12D926BA-09C1-4158-BF4F-BA0CEAE36F23}" dt="2024-03-01T15:51:35.131" v="7478" actId="1076"/>
          <ac:picMkLst>
            <pc:docMk/>
            <pc:sldMk cId="135077481" sldId="279"/>
            <ac:picMk id="7" creationId="{23AA1214-8259-DBCF-01ED-07644D8D6C59}"/>
          </ac:picMkLst>
        </pc:picChg>
        <pc:picChg chg="mod">
          <ac:chgData name="Richard Fitzpatrick" userId="2254b349-992c-46e4-99fa-a023334f7cad" providerId="ADAL" clId="{12D926BA-09C1-4158-BF4F-BA0CEAE36F23}" dt="2024-03-01T15:50:11.674" v="7453" actId="1076"/>
          <ac:picMkLst>
            <pc:docMk/>
            <pc:sldMk cId="135077481" sldId="279"/>
            <ac:picMk id="1026" creationId="{386F6510-0727-524F-BEB8-437BD1118EEC}"/>
          </ac:picMkLst>
        </pc:picChg>
        <pc:picChg chg="mod">
          <ac:chgData name="Richard Fitzpatrick" userId="2254b349-992c-46e4-99fa-a023334f7cad" providerId="ADAL" clId="{12D926BA-09C1-4158-BF4F-BA0CEAE36F23}" dt="2024-03-01T15:51:23.071" v="7471" actId="1076"/>
          <ac:picMkLst>
            <pc:docMk/>
            <pc:sldMk cId="135077481" sldId="279"/>
            <ac:picMk id="1028" creationId="{94D2FE38-396B-2C43-98E1-A5E180C9A41D}"/>
          </ac:picMkLst>
        </pc:picChg>
        <pc:picChg chg="mod">
          <ac:chgData name="Richard Fitzpatrick" userId="2254b349-992c-46e4-99fa-a023334f7cad" providerId="ADAL" clId="{12D926BA-09C1-4158-BF4F-BA0CEAE36F23}" dt="2024-03-01T15:50:10.903" v="7452" actId="1076"/>
          <ac:picMkLst>
            <pc:docMk/>
            <pc:sldMk cId="135077481" sldId="279"/>
            <ac:picMk id="1032" creationId="{28D021E8-76AA-0F4B-A2EE-1E83E035ED78}"/>
          </ac:picMkLst>
        </pc:picChg>
      </pc:sldChg>
      <pc:sldChg chg="modSp mod ord modShow">
        <pc:chgData name="Richard Fitzpatrick" userId="2254b349-992c-46e4-99fa-a023334f7cad" providerId="ADAL" clId="{12D926BA-09C1-4158-BF4F-BA0CEAE36F23}" dt="2024-03-06T09:21:31.571" v="8774"/>
        <pc:sldMkLst>
          <pc:docMk/>
          <pc:sldMk cId="1317963198" sldId="281"/>
        </pc:sldMkLst>
        <pc:spChg chg="mod">
          <ac:chgData name="Richard Fitzpatrick" userId="2254b349-992c-46e4-99fa-a023334f7cad" providerId="ADAL" clId="{12D926BA-09C1-4158-BF4F-BA0CEAE36F23}" dt="2024-03-01T15:47:59.815" v="7339" actId="1076"/>
          <ac:spMkLst>
            <pc:docMk/>
            <pc:sldMk cId="1317963198" sldId="281"/>
            <ac:spMk id="2" creationId="{3C48A6B8-1962-E649-9FA1-643E02866856}"/>
          </ac:spMkLst>
        </pc:spChg>
        <pc:spChg chg="mod">
          <ac:chgData name="Richard Fitzpatrick" userId="2254b349-992c-46e4-99fa-a023334f7cad" providerId="ADAL" clId="{12D926BA-09C1-4158-BF4F-BA0CEAE36F23}" dt="2024-03-01T15:48:03.631" v="7340" actId="1076"/>
          <ac:spMkLst>
            <pc:docMk/>
            <pc:sldMk cId="1317963198" sldId="281"/>
            <ac:spMk id="3" creationId="{3074F603-1C51-7C43-9C94-6037CDCAF930}"/>
          </ac:spMkLst>
        </pc:spChg>
        <pc:spChg chg="mod">
          <ac:chgData name="Richard Fitzpatrick" userId="2254b349-992c-46e4-99fa-a023334f7cad" providerId="ADAL" clId="{12D926BA-09C1-4158-BF4F-BA0CEAE36F23}" dt="2024-03-01T15:48:10.420" v="7348" actId="1076"/>
          <ac:spMkLst>
            <pc:docMk/>
            <pc:sldMk cId="1317963198" sldId="281"/>
            <ac:spMk id="4" creationId="{0CD24D4F-6F21-444D-95EE-5DC01A9907DB}"/>
          </ac:spMkLst>
        </pc:spChg>
        <pc:picChg chg="mod">
          <ac:chgData name="Richard Fitzpatrick" userId="2254b349-992c-46e4-99fa-a023334f7cad" providerId="ADAL" clId="{12D926BA-09C1-4158-BF4F-BA0CEAE36F23}" dt="2024-03-01T15:48:06.742" v="7343" actId="1076"/>
          <ac:picMkLst>
            <pc:docMk/>
            <pc:sldMk cId="1317963198" sldId="281"/>
            <ac:picMk id="5" creationId="{6541EF59-07E8-6A45-A143-9E6A7205C3F2}"/>
          </ac:picMkLst>
        </pc:picChg>
      </pc:sldChg>
      <pc:sldChg chg="addSp delSp modSp mod">
        <pc:chgData name="Richard Fitzpatrick" userId="2254b349-992c-46e4-99fa-a023334f7cad" providerId="ADAL" clId="{12D926BA-09C1-4158-BF4F-BA0CEAE36F23}" dt="2024-03-06T11:53:13.192" v="9345" actId="207"/>
        <pc:sldMkLst>
          <pc:docMk/>
          <pc:sldMk cId="507212182" sldId="282"/>
        </pc:sldMkLst>
        <pc:spChg chg="mod">
          <ac:chgData name="Richard Fitzpatrick" userId="2254b349-992c-46e4-99fa-a023334f7cad" providerId="ADAL" clId="{12D926BA-09C1-4158-BF4F-BA0CEAE36F23}" dt="2024-02-22T19:51:30.003" v="4131" actId="1076"/>
          <ac:spMkLst>
            <pc:docMk/>
            <pc:sldMk cId="507212182" sldId="282"/>
            <ac:spMk id="2" creationId="{7EC7149D-0600-D544-A390-82851952095B}"/>
          </ac:spMkLst>
        </pc:spChg>
        <pc:spChg chg="mod">
          <ac:chgData name="Richard Fitzpatrick" userId="2254b349-992c-46e4-99fa-a023334f7cad" providerId="ADAL" clId="{12D926BA-09C1-4158-BF4F-BA0CEAE36F23}" dt="2024-03-06T11:18:06.813" v="9315" actId="1038"/>
          <ac:spMkLst>
            <pc:docMk/>
            <pc:sldMk cId="507212182" sldId="282"/>
            <ac:spMk id="7" creationId="{E474830D-F07F-1743-B8A7-B93683872A48}"/>
          </ac:spMkLst>
        </pc:spChg>
        <pc:spChg chg="mod">
          <ac:chgData name="Richard Fitzpatrick" userId="2254b349-992c-46e4-99fa-a023334f7cad" providerId="ADAL" clId="{12D926BA-09C1-4158-BF4F-BA0CEAE36F23}" dt="2024-03-06T11:18:11.770" v="9316" actId="1076"/>
          <ac:spMkLst>
            <pc:docMk/>
            <pc:sldMk cId="507212182" sldId="282"/>
            <ac:spMk id="9" creationId="{77165C45-75A8-9426-9D2A-908C9EF842E7}"/>
          </ac:spMkLst>
        </pc:spChg>
        <pc:spChg chg="add mod">
          <ac:chgData name="Richard Fitzpatrick" userId="2254b349-992c-46e4-99fa-a023334f7cad" providerId="ADAL" clId="{12D926BA-09C1-4158-BF4F-BA0CEAE36F23}" dt="2024-03-06T11:53:13.192" v="9345" actId="207"/>
          <ac:spMkLst>
            <pc:docMk/>
            <pc:sldMk cId="507212182" sldId="282"/>
            <ac:spMk id="11" creationId="{31103580-33CB-AAF1-6F8E-F8540F1A3200}"/>
          </ac:spMkLst>
        </pc:spChg>
        <pc:spChg chg="mod">
          <ac:chgData name="Richard Fitzpatrick" userId="2254b349-992c-46e4-99fa-a023334f7cad" providerId="ADAL" clId="{12D926BA-09C1-4158-BF4F-BA0CEAE36F23}" dt="2024-03-06T11:18:06.813" v="9315" actId="1038"/>
          <ac:spMkLst>
            <pc:docMk/>
            <pc:sldMk cId="507212182" sldId="282"/>
            <ac:spMk id="13" creationId="{1BFF8DE1-9CE9-6D4E-ACE8-7180F7083DA8}"/>
          </ac:spMkLst>
        </pc:spChg>
        <pc:spChg chg="add mod">
          <ac:chgData name="Richard Fitzpatrick" userId="2254b349-992c-46e4-99fa-a023334f7cad" providerId="ADAL" clId="{12D926BA-09C1-4158-BF4F-BA0CEAE36F23}" dt="2024-03-06T11:53:08.897" v="9344" actId="207"/>
          <ac:spMkLst>
            <pc:docMk/>
            <pc:sldMk cId="507212182" sldId="282"/>
            <ac:spMk id="14" creationId="{BE76059B-E30D-ABC3-5419-F2C2FBC3AB86}"/>
          </ac:spMkLst>
        </pc:spChg>
        <pc:spChg chg="mod">
          <ac:chgData name="Richard Fitzpatrick" userId="2254b349-992c-46e4-99fa-a023334f7cad" providerId="ADAL" clId="{12D926BA-09C1-4158-BF4F-BA0CEAE36F23}" dt="2024-03-06T11:18:06.813" v="9315" actId="1038"/>
          <ac:spMkLst>
            <pc:docMk/>
            <pc:sldMk cId="507212182" sldId="282"/>
            <ac:spMk id="15" creationId="{B087A5A9-4647-1046-9F8E-FEC89BF42C27}"/>
          </ac:spMkLst>
        </pc:spChg>
        <pc:spChg chg="mod">
          <ac:chgData name="Richard Fitzpatrick" userId="2254b349-992c-46e4-99fa-a023334f7cad" providerId="ADAL" clId="{12D926BA-09C1-4158-BF4F-BA0CEAE36F23}" dt="2024-03-06T11:18:06.813" v="9315" actId="1038"/>
          <ac:spMkLst>
            <pc:docMk/>
            <pc:sldMk cId="507212182" sldId="282"/>
            <ac:spMk id="16" creationId="{7830E042-06CD-0B45-8EEA-AF0448E43DA6}"/>
          </ac:spMkLst>
        </pc:spChg>
        <pc:spChg chg="mod">
          <ac:chgData name="Richard Fitzpatrick" userId="2254b349-992c-46e4-99fa-a023334f7cad" providerId="ADAL" clId="{12D926BA-09C1-4158-BF4F-BA0CEAE36F23}" dt="2024-03-06T11:18:06.813" v="9315" actId="1038"/>
          <ac:spMkLst>
            <pc:docMk/>
            <pc:sldMk cId="507212182" sldId="282"/>
            <ac:spMk id="17" creationId="{F0F82611-1D9B-324E-91E3-ECFEC19EE1D3}"/>
          </ac:spMkLst>
        </pc:spChg>
        <pc:spChg chg="add mod">
          <ac:chgData name="Richard Fitzpatrick" userId="2254b349-992c-46e4-99fa-a023334f7cad" providerId="ADAL" clId="{12D926BA-09C1-4158-BF4F-BA0CEAE36F23}" dt="2024-03-06T11:16:45.397" v="9259" actId="1038"/>
          <ac:spMkLst>
            <pc:docMk/>
            <pc:sldMk cId="507212182" sldId="282"/>
            <ac:spMk id="18" creationId="{3F6804D4-9DAD-A908-0D18-DC27F578B5DD}"/>
          </ac:spMkLst>
        </pc:spChg>
        <pc:spChg chg="add del">
          <ac:chgData name="Richard Fitzpatrick" userId="2254b349-992c-46e4-99fa-a023334f7cad" providerId="ADAL" clId="{12D926BA-09C1-4158-BF4F-BA0CEAE36F23}" dt="2024-03-06T11:17:50.689" v="9286" actId="478"/>
          <ac:spMkLst>
            <pc:docMk/>
            <pc:sldMk cId="507212182" sldId="282"/>
            <ac:spMk id="28" creationId="{84C63A58-A344-432C-1997-2564AE1842EB}"/>
          </ac:spMkLst>
        </pc:spChg>
        <pc:spChg chg="add mod">
          <ac:chgData name="Richard Fitzpatrick" userId="2254b349-992c-46e4-99fa-a023334f7cad" providerId="ADAL" clId="{12D926BA-09C1-4158-BF4F-BA0CEAE36F23}" dt="2024-03-06T11:18:45.765" v="9340" actId="1038"/>
          <ac:spMkLst>
            <pc:docMk/>
            <pc:sldMk cId="507212182" sldId="282"/>
            <ac:spMk id="29" creationId="{5A004ABB-1DE3-3E17-CFF4-AA8394C102AC}"/>
          </ac:spMkLst>
        </pc:spChg>
        <pc:picChg chg="mod">
          <ac:chgData name="Richard Fitzpatrick" userId="2254b349-992c-46e4-99fa-a023334f7cad" providerId="ADAL" clId="{12D926BA-09C1-4158-BF4F-BA0CEAE36F23}" dt="2024-03-06T11:18:06.813" v="9315" actId="1038"/>
          <ac:picMkLst>
            <pc:docMk/>
            <pc:sldMk cId="507212182" sldId="282"/>
            <ac:picMk id="4" creationId="{91C47E54-FA23-FA41-8C94-8FB35EC9E485}"/>
          </ac:picMkLst>
        </pc:picChg>
        <pc:picChg chg="mod">
          <ac:chgData name="Richard Fitzpatrick" userId="2254b349-992c-46e4-99fa-a023334f7cad" providerId="ADAL" clId="{12D926BA-09C1-4158-BF4F-BA0CEAE36F23}" dt="2024-03-06T11:18:06.813" v="9315" actId="1038"/>
          <ac:picMkLst>
            <pc:docMk/>
            <pc:sldMk cId="507212182" sldId="282"/>
            <ac:picMk id="5" creationId="{AD46A357-E6CB-FD4A-9ACB-D0669829CD58}"/>
          </ac:picMkLst>
        </pc:picChg>
        <pc:picChg chg="mod">
          <ac:chgData name="Richard Fitzpatrick" userId="2254b349-992c-46e4-99fa-a023334f7cad" providerId="ADAL" clId="{12D926BA-09C1-4158-BF4F-BA0CEAE36F23}" dt="2024-03-06T11:18:06.813" v="9315" actId="1038"/>
          <ac:picMkLst>
            <pc:docMk/>
            <pc:sldMk cId="507212182" sldId="282"/>
            <ac:picMk id="6" creationId="{9B3A63AF-03B1-AA41-B3F2-C286CE43D81B}"/>
          </ac:picMkLst>
        </pc:picChg>
        <pc:picChg chg="mod">
          <ac:chgData name="Richard Fitzpatrick" userId="2254b349-992c-46e4-99fa-a023334f7cad" providerId="ADAL" clId="{12D926BA-09C1-4158-BF4F-BA0CEAE36F23}" dt="2024-03-06T11:18:06.813" v="9315" actId="1038"/>
          <ac:picMkLst>
            <pc:docMk/>
            <pc:sldMk cId="507212182" sldId="282"/>
            <ac:picMk id="8" creationId="{DE3CD7C1-6C7F-3B49-90EA-358EE8599B4E}"/>
          </ac:picMkLst>
        </pc:picChg>
        <pc:picChg chg="add mod">
          <ac:chgData name="Richard Fitzpatrick" userId="2254b349-992c-46e4-99fa-a023334f7cad" providerId="ADAL" clId="{12D926BA-09C1-4158-BF4F-BA0CEAE36F23}" dt="2024-03-06T11:14:02.176" v="9190" actId="208"/>
          <ac:picMkLst>
            <pc:docMk/>
            <pc:sldMk cId="507212182" sldId="282"/>
            <ac:picMk id="10" creationId="{B6DBDFC0-451A-E6CB-0A2E-327B7FB289D9}"/>
          </ac:picMkLst>
        </pc:picChg>
        <pc:picChg chg="mod">
          <ac:chgData name="Richard Fitzpatrick" userId="2254b349-992c-46e4-99fa-a023334f7cad" providerId="ADAL" clId="{12D926BA-09C1-4158-BF4F-BA0CEAE36F23}" dt="2024-03-06T11:18:06.813" v="9315" actId="1038"/>
          <ac:picMkLst>
            <pc:docMk/>
            <pc:sldMk cId="507212182" sldId="282"/>
            <ac:picMk id="12" creationId="{83090C16-7B17-DD41-B32F-637B54C7984A}"/>
          </ac:picMkLst>
        </pc:picChg>
        <pc:cxnChg chg="add mod">
          <ac:chgData name="Richard Fitzpatrick" userId="2254b349-992c-46e4-99fa-a023334f7cad" providerId="ADAL" clId="{12D926BA-09C1-4158-BF4F-BA0CEAE36F23}" dt="2024-03-06T11:17:34.615" v="9281" actId="14100"/>
          <ac:cxnSpMkLst>
            <pc:docMk/>
            <pc:sldMk cId="507212182" sldId="282"/>
            <ac:cxnSpMk id="20" creationId="{C8EA8614-5F01-F6A8-459A-69A262B2E295}"/>
          </ac:cxnSpMkLst>
        </pc:cxnChg>
        <pc:cxnChg chg="add mod">
          <ac:chgData name="Richard Fitzpatrick" userId="2254b349-992c-46e4-99fa-a023334f7cad" providerId="ADAL" clId="{12D926BA-09C1-4158-BF4F-BA0CEAE36F23}" dt="2024-03-06T11:17:31.579" v="9280" actId="14100"/>
          <ac:cxnSpMkLst>
            <pc:docMk/>
            <pc:sldMk cId="507212182" sldId="282"/>
            <ac:cxnSpMk id="22" creationId="{DC95972C-3046-0CF7-B06A-0422D5FAD166}"/>
          </ac:cxnSpMkLst>
        </pc:cxnChg>
      </pc:sldChg>
      <pc:sldChg chg="addSp delSp modSp add del mod modAnim modNotes">
        <pc:chgData name="Richard Fitzpatrick" userId="2254b349-992c-46e4-99fa-a023334f7cad" providerId="ADAL" clId="{12D926BA-09C1-4158-BF4F-BA0CEAE36F23}" dt="2024-03-26T11:18:11.153" v="10606" actId="1076"/>
        <pc:sldMkLst>
          <pc:docMk/>
          <pc:sldMk cId="3502689778" sldId="491"/>
        </pc:sldMkLst>
        <pc:spChg chg="mod">
          <ac:chgData name="Richard Fitzpatrick" userId="2254b349-992c-46e4-99fa-a023334f7cad" providerId="ADAL" clId="{12D926BA-09C1-4158-BF4F-BA0CEAE36F23}" dt="2023-10-01T15:36:24.413" v="121" actId="1076"/>
          <ac:spMkLst>
            <pc:docMk/>
            <pc:sldMk cId="3502689778" sldId="491"/>
            <ac:spMk id="9" creationId="{7EA98898-D063-4C93-A180-24ABB3A047FC}"/>
          </ac:spMkLst>
        </pc:spChg>
        <pc:spChg chg="mod">
          <ac:chgData name="Richard Fitzpatrick" userId="2254b349-992c-46e4-99fa-a023334f7cad" providerId="ADAL" clId="{12D926BA-09C1-4158-BF4F-BA0CEAE36F23}" dt="2024-03-26T11:17:31.274" v="10593" actId="1076"/>
          <ac:spMkLst>
            <pc:docMk/>
            <pc:sldMk cId="3502689778" sldId="491"/>
            <ac:spMk id="15" creationId="{F9C0CABD-0E3D-8D21-28DE-D1AB7C6F5B3B}"/>
          </ac:spMkLst>
        </pc:spChg>
        <pc:spChg chg="mod">
          <ac:chgData name="Richard Fitzpatrick" userId="2254b349-992c-46e4-99fa-a023334f7cad" providerId="ADAL" clId="{12D926BA-09C1-4158-BF4F-BA0CEAE36F23}" dt="2024-03-26T11:17:31.274" v="10593" actId="1076"/>
          <ac:spMkLst>
            <pc:docMk/>
            <pc:sldMk cId="3502689778" sldId="491"/>
            <ac:spMk id="16" creationId="{25DF15E0-4695-6284-2322-B99921957626}"/>
          </ac:spMkLst>
        </pc:spChg>
        <pc:grpChg chg="add mod">
          <ac:chgData name="Richard Fitzpatrick" userId="2254b349-992c-46e4-99fa-a023334f7cad" providerId="ADAL" clId="{12D926BA-09C1-4158-BF4F-BA0CEAE36F23}" dt="2023-10-01T15:35:29.575" v="104" actId="164"/>
          <ac:grpSpMkLst>
            <pc:docMk/>
            <pc:sldMk cId="3502689778" sldId="491"/>
            <ac:grpSpMk id="3" creationId="{172D6FC8-FDA6-C35E-8FAE-1B2FB461A064}"/>
          </ac:grpSpMkLst>
        </pc:grpChg>
        <pc:grpChg chg="mod">
          <ac:chgData name="Richard Fitzpatrick" userId="2254b349-992c-46e4-99fa-a023334f7cad" providerId="ADAL" clId="{12D926BA-09C1-4158-BF4F-BA0CEAE36F23}" dt="2024-03-26T11:17:31.274" v="10593" actId="1076"/>
          <ac:grpSpMkLst>
            <pc:docMk/>
            <pc:sldMk cId="3502689778" sldId="491"/>
            <ac:grpSpMk id="3" creationId="{61F4CEF2-096D-70EF-1EAE-6A49D2B11F3D}"/>
          </ac:grpSpMkLst>
        </pc:grpChg>
        <pc:grpChg chg="mod">
          <ac:chgData name="Richard Fitzpatrick" userId="2254b349-992c-46e4-99fa-a023334f7cad" providerId="ADAL" clId="{12D926BA-09C1-4158-BF4F-BA0CEAE36F23}" dt="2024-03-26T11:17:39.757" v="10597" actId="1076"/>
          <ac:grpSpMkLst>
            <pc:docMk/>
            <pc:sldMk cId="3502689778" sldId="491"/>
            <ac:grpSpMk id="13" creationId="{35D0F525-5EEB-5322-B658-0F180695654C}"/>
          </ac:grpSpMkLst>
        </pc:grpChg>
        <pc:grpChg chg="mod">
          <ac:chgData name="Richard Fitzpatrick" userId="2254b349-992c-46e4-99fa-a023334f7cad" providerId="ADAL" clId="{12D926BA-09C1-4158-BF4F-BA0CEAE36F23}" dt="2024-03-26T11:17:39.757" v="10597" actId="1076"/>
          <ac:grpSpMkLst>
            <pc:docMk/>
            <pc:sldMk cId="3502689778" sldId="491"/>
            <ac:grpSpMk id="14" creationId="{749B1F3D-B519-A606-90AB-EA68563C37D2}"/>
          </ac:grpSpMkLst>
        </pc:grpChg>
        <pc:grpChg chg="mod">
          <ac:chgData name="Richard Fitzpatrick" userId="2254b349-992c-46e4-99fa-a023334f7cad" providerId="ADAL" clId="{12D926BA-09C1-4158-BF4F-BA0CEAE36F23}" dt="2024-03-26T11:18:11.153" v="10606" actId="1076"/>
          <ac:grpSpMkLst>
            <pc:docMk/>
            <pc:sldMk cId="3502689778" sldId="491"/>
            <ac:grpSpMk id="20" creationId="{3DAC8C54-6567-E241-D1AA-A6DDA2529DAD}"/>
          </ac:grpSpMkLst>
        </pc:grpChg>
        <pc:picChg chg="mod">
          <ac:chgData name="Richard Fitzpatrick" userId="2254b349-992c-46e4-99fa-a023334f7cad" providerId="ADAL" clId="{12D926BA-09C1-4158-BF4F-BA0CEAE36F23}" dt="2023-10-01T15:36:24.413" v="121" actId="1076"/>
          <ac:picMkLst>
            <pc:docMk/>
            <pc:sldMk cId="3502689778" sldId="491"/>
            <ac:picMk id="2" creationId="{FB0877D5-C320-4B24-962B-00B50225B6F8}"/>
          </ac:picMkLst>
        </pc:picChg>
        <pc:picChg chg="mod">
          <ac:chgData name="Richard Fitzpatrick" userId="2254b349-992c-46e4-99fa-a023334f7cad" providerId="ADAL" clId="{12D926BA-09C1-4158-BF4F-BA0CEAE36F23}" dt="2023-10-01T15:36:04.903" v="113" actId="1076"/>
          <ac:picMkLst>
            <pc:docMk/>
            <pc:sldMk cId="3502689778" sldId="491"/>
            <ac:picMk id="4" creationId="{830E5F65-36C8-A48F-262A-351EE0B1AE79}"/>
          </ac:picMkLst>
        </pc:picChg>
        <pc:picChg chg="del mod">
          <ac:chgData name="Richard Fitzpatrick" userId="2254b349-992c-46e4-99fa-a023334f7cad" providerId="ADAL" clId="{12D926BA-09C1-4158-BF4F-BA0CEAE36F23}" dt="2024-03-26T11:17:24.184" v="10592" actId="478"/>
          <ac:picMkLst>
            <pc:docMk/>
            <pc:sldMk cId="3502689778" sldId="491"/>
            <ac:picMk id="5" creationId="{5F65A9ED-4563-1046-4796-F499FC03BE60}"/>
          </ac:picMkLst>
        </pc:picChg>
        <pc:picChg chg="add mod">
          <ac:chgData name="Richard Fitzpatrick" userId="2254b349-992c-46e4-99fa-a023334f7cad" providerId="ADAL" clId="{12D926BA-09C1-4158-BF4F-BA0CEAE36F23}" dt="2023-10-01T15:43:29.939" v="174" actId="1440"/>
          <ac:picMkLst>
            <pc:docMk/>
            <pc:sldMk cId="3502689778" sldId="491"/>
            <ac:picMk id="6" creationId="{CEB62C6E-9156-3381-13C2-97CA13B9CE32}"/>
          </ac:picMkLst>
        </pc:picChg>
        <pc:picChg chg="mod">
          <ac:chgData name="Richard Fitzpatrick" userId="2254b349-992c-46e4-99fa-a023334f7cad" providerId="ADAL" clId="{12D926BA-09C1-4158-BF4F-BA0CEAE36F23}" dt="2024-03-26T11:17:53.786" v="10601"/>
          <ac:picMkLst>
            <pc:docMk/>
            <pc:sldMk cId="3502689778" sldId="491"/>
            <ac:picMk id="7" creationId="{CAF223CF-8647-4EA2-94F5-D68CE729A152}"/>
          </ac:picMkLst>
        </pc:picChg>
        <pc:picChg chg="mod">
          <ac:chgData name="Richard Fitzpatrick" userId="2254b349-992c-46e4-99fa-a023334f7cad" providerId="ADAL" clId="{12D926BA-09C1-4158-BF4F-BA0CEAE36F23}" dt="2023-10-01T15:36:46.366" v="138" actId="1076"/>
          <ac:picMkLst>
            <pc:docMk/>
            <pc:sldMk cId="3502689778" sldId="491"/>
            <ac:picMk id="8" creationId="{8A0158F3-A69C-41C0-A1A0-43543D11D48A}"/>
          </ac:picMkLst>
        </pc:picChg>
        <pc:picChg chg="add mod">
          <ac:chgData name="Richard Fitzpatrick" userId="2254b349-992c-46e4-99fa-a023334f7cad" providerId="ADAL" clId="{12D926BA-09C1-4158-BF4F-BA0CEAE36F23}" dt="2024-03-26T11:17:31.274" v="10593" actId="1076"/>
          <ac:picMkLst>
            <pc:docMk/>
            <pc:sldMk cId="3502689778" sldId="491"/>
            <ac:picMk id="10" creationId="{EEB00A93-C151-A039-2883-650503A892D6}"/>
          </ac:picMkLst>
        </pc:picChg>
        <pc:picChg chg="mod">
          <ac:chgData name="Richard Fitzpatrick" userId="2254b349-992c-46e4-99fa-a023334f7cad" providerId="ADAL" clId="{12D926BA-09C1-4158-BF4F-BA0CEAE36F23}" dt="2023-10-09T15:44:44.318" v="3039" actId="1076"/>
          <ac:picMkLst>
            <pc:docMk/>
            <pc:sldMk cId="3502689778" sldId="491"/>
            <ac:picMk id="11" creationId="{9C6716BC-824E-1D31-4411-8A4B02D99CD5}"/>
          </ac:picMkLst>
        </pc:picChg>
        <pc:picChg chg="mod">
          <ac:chgData name="Richard Fitzpatrick" userId="2254b349-992c-46e4-99fa-a023334f7cad" providerId="ADAL" clId="{12D926BA-09C1-4158-BF4F-BA0CEAE36F23}" dt="2024-03-26T11:17:31.274" v="10593" actId="1076"/>
          <ac:picMkLst>
            <pc:docMk/>
            <pc:sldMk cId="3502689778" sldId="491"/>
            <ac:picMk id="12" creationId="{1A82A4BF-AEAB-68E0-EB42-AB5D89C77793}"/>
          </ac:picMkLst>
        </pc:picChg>
        <pc:picChg chg="mod">
          <ac:chgData name="Richard Fitzpatrick" userId="2254b349-992c-46e4-99fa-a023334f7cad" providerId="ADAL" clId="{12D926BA-09C1-4158-BF4F-BA0CEAE36F23}" dt="2023-10-01T15:36:44.991" v="134" actId="1076"/>
          <ac:picMkLst>
            <pc:docMk/>
            <pc:sldMk cId="3502689778" sldId="491"/>
            <ac:picMk id="18" creationId="{B5401435-2977-C245-83A2-C14B99DF84A6}"/>
          </ac:picMkLst>
        </pc:picChg>
        <pc:picChg chg="mod">
          <ac:chgData name="Richard Fitzpatrick" userId="2254b349-992c-46e4-99fa-a023334f7cad" providerId="ADAL" clId="{12D926BA-09C1-4158-BF4F-BA0CEAE36F23}" dt="2024-03-26T11:17:31.274" v="10593" actId="1076"/>
          <ac:picMkLst>
            <pc:docMk/>
            <pc:sldMk cId="3502689778" sldId="491"/>
            <ac:picMk id="19" creationId="{E2BCEE7F-54C9-65F9-F25A-FB2D4A031CCA}"/>
          </ac:picMkLst>
        </pc:picChg>
        <pc:picChg chg="mod">
          <ac:chgData name="Richard Fitzpatrick" userId="2254b349-992c-46e4-99fa-a023334f7cad" providerId="ADAL" clId="{12D926BA-09C1-4158-BF4F-BA0CEAE36F23}" dt="2023-10-01T15:36:24.413" v="121" actId="1076"/>
          <ac:picMkLst>
            <pc:docMk/>
            <pc:sldMk cId="3502689778" sldId="491"/>
            <ac:picMk id="21" creationId="{E35E68B8-8CE8-77DF-5B8E-B8BC1C5F5E26}"/>
          </ac:picMkLst>
        </pc:picChg>
        <pc:picChg chg="mod">
          <ac:chgData name="Richard Fitzpatrick" userId="2254b349-992c-46e4-99fa-a023334f7cad" providerId="ADAL" clId="{12D926BA-09C1-4158-BF4F-BA0CEAE36F23}" dt="2023-10-01T15:36:04.903" v="113" actId="1076"/>
          <ac:picMkLst>
            <pc:docMk/>
            <pc:sldMk cId="3502689778" sldId="491"/>
            <ac:picMk id="25" creationId="{30C3E50B-B032-897D-D14C-6B3C1C9495FD}"/>
          </ac:picMkLst>
        </pc:picChg>
        <pc:picChg chg="mod">
          <ac:chgData name="Richard Fitzpatrick" userId="2254b349-992c-46e4-99fa-a023334f7cad" providerId="ADAL" clId="{12D926BA-09C1-4158-BF4F-BA0CEAE36F23}" dt="2023-10-01T15:36:04.903" v="113" actId="1076"/>
          <ac:picMkLst>
            <pc:docMk/>
            <pc:sldMk cId="3502689778" sldId="491"/>
            <ac:picMk id="27" creationId="{83F6DBE0-C39F-07F9-2A72-B9E7AEB9CA4D}"/>
          </ac:picMkLst>
        </pc:picChg>
      </pc:sldChg>
      <pc:sldChg chg="addSp modSp new mod modShow">
        <pc:chgData name="Richard Fitzpatrick" userId="2254b349-992c-46e4-99fa-a023334f7cad" providerId="ADAL" clId="{12D926BA-09C1-4158-BF4F-BA0CEAE36F23}" dt="2024-03-01T15:44:45.875" v="7025" actId="729"/>
        <pc:sldMkLst>
          <pc:docMk/>
          <pc:sldMk cId="1306523880" sldId="492"/>
        </pc:sldMkLst>
        <pc:spChg chg="mod">
          <ac:chgData name="Richard Fitzpatrick" userId="2254b349-992c-46e4-99fa-a023334f7cad" providerId="ADAL" clId="{12D926BA-09C1-4158-BF4F-BA0CEAE36F23}" dt="2024-02-26T21:33:30.876" v="4693" actId="1076"/>
          <ac:spMkLst>
            <pc:docMk/>
            <pc:sldMk cId="1306523880" sldId="492"/>
            <ac:spMk id="2" creationId="{3EF867AD-538B-C2FD-07F2-2AC193C79127}"/>
          </ac:spMkLst>
        </pc:spChg>
        <pc:spChg chg="mod">
          <ac:chgData name="Richard Fitzpatrick" userId="2254b349-992c-46e4-99fa-a023334f7cad" providerId="ADAL" clId="{12D926BA-09C1-4158-BF4F-BA0CEAE36F23}" dt="2024-02-26T21:33:35.460" v="4695" actId="1076"/>
          <ac:spMkLst>
            <pc:docMk/>
            <pc:sldMk cId="1306523880" sldId="492"/>
            <ac:spMk id="3" creationId="{1F5FBCFF-4FE5-4D35-88EA-31BDC29AAABA}"/>
          </ac:spMkLst>
        </pc:spChg>
        <pc:spChg chg="mod">
          <ac:chgData name="Richard Fitzpatrick" userId="2254b349-992c-46e4-99fa-a023334f7cad" providerId="ADAL" clId="{12D926BA-09C1-4158-BF4F-BA0CEAE36F23}" dt="2023-10-01T19:30:03.286" v="564"/>
          <ac:spMkLst>
            <pc:docMk/>
            <pc:sldMk cId="1306523880" sldId="492"/>
            <ac:spMk id="4" creationId="{4362A9E0-2D84-C8B4-0301-3CE64B8BF700}"/>
          </ac:spMkLst>
        </pc:spChg>
        <pc:spChg chg="add mod">
          <ac:chgData name="Richard Fitzpatrick" userId="2254b349-992c-46e4-99fa-a023334f7cad" providerId="ADAL" clId="{12D926BA-09C1-4158-BF4F-BA0CEAE36F23}" dt="2024-02-27T10:11:27.302" v="5112" actId="1076"/>
          <ac:spMkLst>
            <pc:docMk/>
            <pc:sldMk cId="1306523880" sldId="492"/>
            <ac:spMk id="6" creationId="{7ACA5D1C-9B29-D42A-9254-BA85BD0B83B6}"/>
          </ac:spMkLst>
        </pc:spChg>
        <pc:spChg chg="add mod">
          <ac:chgData name="Richard Fitzpatrick" userId="2254b349-992c-46e4-99fa-a023334f7cad" providerId="ADAL" clId="{12D926BA-09C1-4158-BF4F-BA0CEAE36F23}" dt="2024-02-27T10:11:32.895" v="5114" actId="1076"/>
          <ac:spMkLst>
            <pc:docMk/>
            <pc:sldMk cId="1306523880" sldId="492"/>
            <ac:spMk id="8" creationId="{5F30F645-565F-695C-21BE-DF63AEB9EC3A}"/>
          </ac:spMkLst>
        </pc:spChg>
        <pc:picChg chg="add mod">
          <ac:chgData name="Richard Fitzpatrick" userId="2254b349-992c-46e4-99fa-a023334f7cad" providerId="ADAL" clId="{12D926BA-09C1-4158-BF4F-BA0CEAE36F23}" dt="2024-02-26T21:31:59.072" v="4475" actId="1076"/>
          <ac:picMkLst>
            <pc:docMk/>
            <pc:sldMk cId="1306523880" sldId="492"/>
            <ac:picMk id="5" creationId="{854D5A77-4631-3558-6B63-D32A09ABEB11}"/>
          </ac:picMkLst>
        </pc:picChg>
        <pc:picChg chg="add mod">
          <ac:chgData name="Richard Fitzpatrick" userId="2254b349-992c-46e4-99fa-a023334f7cad" providerId="ADAL" clId="{12D926BA-09C1-4158-BF4F-BA0CEAE36F23}" dt="2024-02-26T21:33:37.215" v="4696" actId="1076"/>
          <ac:picMkLst>
            <pc:docMk/>
            <pc:sldMk cId="1306523880" sldId="492"/>
            <ac:picMk id="7" creationId="{1A2BA13D-21FE-1969-C7D6-8ACC6994BCA2}"/>
          </ac:picMkLst>
        </pc:picChg>
        <pc:picChg chg="add mod">
          <ac:chgData name="Richard Fitzpatrick" userId="2254b349-992c-46e4-99fa-a023334f7cad" providerId="ADAL" clId="{12D926BA-09C1-4158-BF4F-BA0CEAE36F23}" dt="2024-02-26T21:35:43.873" v="4705" actId="207"/>
          <ac:picMkLst>
            <pc:docMk/>
            <pc:sldMk cId="1306523880" sldId="492"/>
            <ac:picMk id="9" creationId="{D0DD0E42-2DC5-E349-FFAD-0EFB0B3FB504}"/>
          </ac:picMkLst>
        </pc:picChg>
        <pc:picChg chg="add mod">
          <ac:chgData name="Richard Fitzpatrick" userId="2254b349-992c-46e4-99fa-a023334f7cad" providerId="ADAL" clId="{12D926BA-09C1-4158-BF4F-BA0CEAE36F23}" dt="2024-02-26T21:35:47.284" v="4706" actId="207"/>
          <ac:picMkLst>
            <pc:docMk/>
            <pc:sldMk cId="1306523880" sldId="492"/>
            <ac:picMk id="10" creationId="{FD15F0D9-CC6C-FB54-D70B-BA0C0F585CBE}"/>
          </ac:picMkLst>
        </pc:picChg>
      </pc:sldChg>
      <pc:sldChg chg="addSp delSp modSp new add del mod modNotesTx">
        <pc:chgData name="Richard Fitzpatrick" userId="2254b349-992c-46e4-99fa-a023334f7cad" providerId="ADAL" clId="{12D926BA-09C1-4158-BF4F-BA0CEAE36F23}" dt="2024-02-26T10:50:29.387" v="4348" actId="1076"/>
        <pc:sldMkLst>
          <pc:docMk/>
          <pc:sldMk cId="3956799423" sldId="493"/>
        </pc:sldMkLst>
        <pc:spChg chg="mod">
          <ac:chgData name="Richard Fitzpatrick" userId="2254b349-992c-46e4-99fa-a023334f7cad" providerId="ADAL" clId="{12D926BA-09C1-4158-BF4F-BA0CEAE36F23}" dt="2023-10-09T10:17:36.096" v="2628" actId="1076"/>
          <ac:spMkLst>
            <pc:docMk/>
            <pc:sldMk cId="3956799423" sldId="493"/>
            <ac:spMk id="2" creationId="{24F01A5C-7962-323E-DC52-4DAE2E83B79E}"/>
          </ac:spMkLst>
        </pc:spChg>
        <pc:spChg chg="del">
          <ac:chgData name="Richard Fitzpatrick" userId="2254b349-992c-46e4-99fa-a023334f7cad" providerId="ADAL" clId="{12D926BA-09C1-4158-BF4F-BA0CEAE36F23}" dt="2023-10-01T15:52:38.402" v="303" actId="478"/>
          <ac:spMkLst>
            <pc:docMk/>
            <pc:sldMk cId="3956799423" sldId="493"/>
            <ac:spMk id="3" creationId="{BBA27F30-7C04-4A44-3B7D-A514A73B7959}"/>
          </ac:spMkLst>
        </pc:spChg>
        <pc:spChg chg="mod">
          <ac:chgData name="Richard Fitzpatrick" userId="2254b349-992c-46e4-99fa-a023334f7cad" providerId="ADAL" clId="{12D926BA-09C1-4158-BF4F-BA0CEAE36F23}" dt="2023-10-01T19:30:03.286" v="564"/>
          <ac:spMkLst>
            <pc:docMk/>
            <pc:sldMk cId="3956799423" sldId="493"/>
            <ac:spMk id="4" creationId="{DC821D18-1CBA-B6F9-0371-170B5D048886}"/>
          </ac:spMkLst>
        </pc:spChg>
        <pc:spChg chg="add del mod">
          <ac:chgData name="Richard Fitzpatrick" userId="2254b349-992c-46e4-99fa-a023334f7cad" providerId="ADAL" clId="{12D926BA-09C1-4158-BF4F-BA0CEAE36F23}" dt="2023-10-09T10:17:28.080" v="2623"/>
          <ac:spMkLst>
            <pc:docMk/>
            <pc:sldMk cId="3956799423" sldId="493"/>
            <ac:spMk id="6" creationId="{006D4695-2466-DB6F-B7CC-0CD3DE61EFE2}"/>
          </ac:spMkLst>
        </pc:spChg>
        <pc:picChg chg="add mod">
          <ac:chgData name="Richard Fitzpatrick" userId="2254b349-992c-46e4-99fa-a023334f7cad" providerId="ADAL" clId="{12D926BA-09C1-4158-BF4F-BA0CEAE36F23}" dt="2024-02-26T10:50:29.387" v="4348" actId="1076"/>
          <ac:picMkLst>
            <pc:docMk/>
            <pc:sldMk cId="3956799423" sldId="493"/>
            <ac:picMk id="5" creationId="{D76391AC-408B-1C67-A54C-DFCF2CAB244B}"/>
          </ac:picMkLst>
        </pc:picChg>
      </pc:sldChg>
      <pc:sldChg chg="modSp new mod">
        <pc:chgData name="Richard Fitzpatrick" userId="2254b349-992c-46e4-99fa-a023334f7cad" providerId="ADAL" clId="{12D926BA-09C1-4158-BF4F-BA0CEAE36F23}" dt="2023-10-01T19:30:03.286" v="564"/>
        <pc:sldMkLst>
          <pc:docMk/>
          <pc:sldMk cId="4249886426" sldId="494"/>
        </pc:sldMkLst>
        <pc:spChg chg="mod">
          <ac:chgData name="Richard Fitzpatrick" userId="2254b349-992c-46e4-99fa-a023334f7cad" providerId="ADAL" clId="{12D926BA-09C1-4158-BF4F-BA0CEAE36F23}" dt="2023-10-01T19:30:03.286" v="564"/>
          <ac:spMkLst>
            <pc:docMk/>
            <pc:sldMk cId="4249886426" sldId="494"/>
            <ac:spMk id="2" creationId="{E0F52833-166E-D660-CE1F-8A3345A75772}"/>
          </ac:spMkLst>
        </pc:spChg>
        <pc:spChg chg="mod">
          <ac:chgData name="Richard Fitzpatrick" userId="2254b349-992c-46e4-99fa-a023334f7cad" providerId="ADAL" clId="{12D926BA-09C1-4158-BF4F-BA0CEAE36F23}" dt="2023-10-01T19:30:03.286" v="564"/>
          <ac:spMkLst>
            <pc:docMk/>
            <pc:sldMk cId="4249886426" sldId="494"/>
            <ac:spMk id="3" creationId="{66D14CAF-B0CF-E5DA-BF76-90C2D7FD2949}"/>
          </ac:spMkLst>
        </pc:spChg>
        <pc:spChg chg="mod">
          <ac:chgData name="Richard Fitzpatrick" userId="2254b349-992c-46e4-99fa-a023334f7cad" providerId="ADAL" clId="{12D926BA-09C1-4158-BF4F-BA0CEAE36F23}" dt="2023-10-01T19:30:03.286" v="564"/>
          <ac:spMkLst>
            <pc:docMk/>
            <pc:sldMk cId="4249886426" sldId="494"/>
            <ac:spMk id="4" creationId="{BD83D42A-956B-4ABE-6641-AAA02A7A8AC5}"/>
          </ac:spMkLst>
        </pc:spChg>
      </pc:sldChg>
      <pc:sldChg chg="addSp delSp modSp new mod modShow modNotesTx">
        <pc:chgData name="Richard Fitzpatrick" userId="2254b349-992c-46e4-99fa-a023334f7cad" providerId="ADAL" clId="{12D926BA-09C1-4158-BF4F-BA0CEAE36F23}" dt="2024-03-03T10:17:11.625" v="7734" actId="27636"/>
        <pc:sldMkLst>
          <pc:docMk/>
          <pc:sldMk cId="1886762947" sldId="495"/>
        </pc:sldMkLst>
        <pc:spChg chg="mod">
          <ac:chgData name="Richard Fitzpatrick" userId="2254b349-992c-46e4-99fa-a023334f7cad" providerId="ADAL" clId="{12D926BA-09C1-4158-BF4F-BA0CEAE36F23}" dt="2023-10-01T19:30:03.286" v="564"/>
          <ac:spMkLst>
            <pc:docMk/>
            <pc:sldMk cId="1886762947" sldId="495"/>
            <ac:spMk id="2" creationId="{606175C9-1ABC-A26F-A320-9145DB16A107}"/>
          </ac:spMkLst>
        </pc:spChg>
        <pc:spChg chg="mod">
          <ac:chgData name="Richard Fitzpatrick" userId="2254b349-992c-46e4-99fa-a023334f7cad" providerId="ADAL" clId="{12D926BA-09C1-4158-BF4F-BA0CEAE36F23}" dt="2024-03-03T10:17:11.625" v="7734" actId="27636"/>
          <ac:spMkLst>
            <pc:docMk/>
            <pc:sldMk cId="1886762947" sldId="495"/>
            <ac:spMk id="3" creationId="{4DC9E608-B18A-194A-8C3C-B6A8486282A3}"/>
          </ac:spMkLst>
        </pc:spChg>
        <pc:spChg chg="del mod">
          <ac:chgData name="Richard Fitzpatrick" userId="2254b349-992c-46e4-99fa-a023334f7cad" providerId="ADAL" clId="{12D926BA-09C1-4158-BF4F-BA0CEAE36F23}" dt="2023-10-09T15:53:59.513" v="3183" actId="478"/>
          <ac:spMkLst>
            <pc:docMk/>
            <pc:sldMk cId="1886762947" sldId="495"/>
            <ac:spMk id="4" creationId="{4A179AAC-CE9B-7730-29D5-D734745C82F3}"/>
          </ac:spMkLst>
        </pc:spChg>
        <pc:spChg chg="add mod">
          <ac:chgData name="Richard Fitzpatrick" userId="2254b349-992c-46e4-99fa-a023334f7cad" providerId="ADAL" clId="{12D926BA-09C1-4158-BF4F-BA0CEAE36F23}" dt="2023-10-01T19:29:48.626" v="548" actId="207"/>
          <ac:spMkLst>
            <pc:docMk/>
            <pc:sldMk cId="1886762947" sldId="495"/>
            <ac:spMk id="5" creationId="{39DA22BD-7C73-052E-761D-EC60DB072F12}"/>
          </ac:spMkLst>
        </pc:spChg>
        <pc:spChg chg="add mod">
          <ac:chgData name="Richard Fitzpatrick" userId="2254b349-992c-46e4-99fa-a023334f7cad" providerId="ADAL" clId="{12D926BA-09C1-4158-BF4F-BA0CEAE36F23}" dt="2023-10-01T19:29:48.664" v="556" actId="207"/>
          <ac:spMkLst>
            <pc:docMk/>
            <pc:sldMk cId="1886762947" sldId="495"/>
            <ac:spMk id="6" creationId="{A241E5C4-DED8-8E18-08F1-0CBE73A2BA3B}"/>
          </ac:spMkLst>
        </pc:spChg>
        <pc:spChg chg="add mod">
          <ac:chgData name="Richard Fitzpatrick" userId="2254b349-992c-46e4-99fa-a023334f7cad" providerId="ADAL" clId="{12D926BA-09C1-4158-BF4F-BA0CEAE36F23}" dt="2023-10-01T19:30:03.308" v="572" actId="207"/>
          <ac:spMkLst>
            <pc:docMk/>
            <pc:sldMk cId="1886762947" sldId="495"/>
            <ac:spMk id="7" creationId="{5070B9E9-C365-B03B-5D34-793E0B794B56}"/>
          </ac:spMkLst>
        </pc:spChg>
        <pc:spChg chg="add mod">
          <ac:chgData name="Richard Fitzpatrick" userId="2254b349-992c-46e4-99fa-a023334f7cad" providerId="ADAL" clId="{12D926BA-09C1-4158-BF4F-BA0CEAE36F23}" dt="2023-10-01T19:30:03.322" v="580" actId="207"/>
          <ac:spMkLst>
            <pc:docMk/>
            <pc:sldMk cId="1886762947" sldId="495"/>
            <ac:spMk id="8" creationId="{C91D607A-90E3-CE86-76E8-3BCEE0CB2694}"/>
          </ac:spMkLst>
        </pc:spChg>
      </pc:sldChg>
      <pc:sldChg chg="addSp delSp modSp new del mod">
        <pc:chgData name="Richard Fitzpatrick" userId="2254b349-992c-46e4-99fa-a023334f7cad" providerId="ADAL" clId="{12D926BA-09C1-4158-BF4F-BA0CEAE36F23}" dt="2024-02-22T19:48:27.618" v="4010" actId="2696"/>
        <pc:sldMkLst>
          <pc:docMk/>
          <pc:sldMk cId="1597763558" sldId="496"/>
        </pc:sldMkLst>
        <pc:spChg chg="mod">
          <ac:chgData name="Richard Fitzpatrick" userId="2254b349-992c-46e4-99fa-a023334f7cad" providerId="ADAL" clId="{12D926BA-09C1-4158-BF4F-BA0CEAE36F23}" dt="2023-10-05T10:52:31.334" v="683" actId="20577"/>
          <ac:spMkLst>
            <pc:docMk/>
            <pc:sldMk cId="1597763558" sldId="496"/>
            <ac:spMk id="2" creationId="{D9D94869-27F0-1C5A-72A7-51C659F4E3E3}"/>
          </ac:spMkLst>
        </pc:spChg>
        <pc:spChg chg="mod">
          <ac:chgData name="Richard Fitzpatrick" userId="2254b349-992c-46e4-99fa-a023334f7cad" providerId="ADAL" clId="{12D926BA-09C1-4158-BF4F-BA0CEAE36F23}" dt="2023-10-11T08:25:09.217" v="3259" actId="20577"/>
          <ac:spMkLst>
            <pc:docMk/>
            <pc:sldMk cId="1597763558" sldId="496"/>
            <ac:spMk id="3" creationId="{685F912A-E2F6-9EEA-248B-A04FE27D01AC}"/>
          </ac:spMkLst>
        </pc:spChg>
        <pc:spChg chg="del">
          <ac:chgData name="Richard Fitzpatrick" userId="2254b349-992c-46e4-99fa-a023334f7cad" providerId="ADAL" clId="{12D926BA-09C1-4158-BF4F-BA0CEAE36F23}" dt="2023-10-09T15:53:57.730" v="3182" actId="478"/>
          <ac:spMkLst>
            <pc:docMk/>
            <pc:sldMk cId="1597763558" sldId="496"/>
            <ac:spMk id="4" creationId="{77D5A6FB-7591-ACB5-8C12-5E917B57ADE7}"/>
          </ac:spMkLst>
        </pc:spChg>
        <pc:spChg chg="add mod">
          <ac:chgData name="Richard Fitzpatrick" userId="2254b349-992c-46e4-99fa-a023334f7cad" providerId="ADAL" clId="{12D926BA-09C1-4158-BF4F-BA0CEAE36F23}" dt="2023-10-05T10:55:24.468" v="1178" actId="207"/>
          <ac:spMkLst>
            <pc:docMk/>
            <pc:sldMk cId="1597763558" sldId="496"/>
            <ac:spMk id="5" creationId="{824BD93B-60F9-83EA-E8EA-B38C50F17EF4}"/>
          </ac:spMkLst>
        </pc:spChg>
        <pc:spChg chg="add mod">
          <ac:chgData name="Richard Fitzpatrick" userId="2254b349-992c-46e4-99fa-a023334f7cad" providerId="ADAL" clId="{12D926BA-09C1-4158-BF4F-BA0CEAE36F23}" dt="2023-10-05T10:55:24.488" v="1186" actId="207"/>
          <ac:spMkLst>
            <pc:docMk/>
            <pc:sldMk cId="1597763558" sldId="496"/>
            <ac:spMk id="6" creationId="{CCB8226C-0F2D-A786-0E75-BEB4041AF149}"/>
          </ac:spMkLst>
        </pc:spChg>
      </pc:sldChg>
      <pc:sldChg chg="new del">
        <pc:chgData name="Richard Fitzpatrick" userId="2254b349-992c-46e4-99fa-a023334f7cad" providerId="ADAL" clId="{12D926BA-09C1-4158-BF4F-BA0CEAE36F23}" dt="2023-10-05T11:00:59.923" v="1221" actId="47"/>
        <pc:sldMkLst>
          <pc:docMk/>
          <pc:sldMk cId="4241787090" sldId="497"/>
        </pc:sldMkLst>
      </pc:sldChg>
      <pc:sldChg chg="modSp new del mod">
        <pc:chgData name="Richard Fitzpatrick" userId="2254b349-992c-46e4-99fa-a023334f7cad" providerId="ADAL" clId="{12D926BA-09C1-4158-BF4F-BA0CEAE36F23}" dt="2023-10-05T14:18:39.410" v="2175" actId="47"/>
        <pc:sldMkLst>
          <pc:docMk/>
          <pc:sldMk cId="1306868789" sldId="498"/>
        </pc:sldMkLst>
        <pc:spChg chg="mod">
          <ac:chgData name="Richard Fitzpatrick" userId="2254b349-992c-46e4-99fa-a023334f7cad" providerId="ADAL" clId="{12D926BA-09C1-4158-BF4F-BA0CEAE36F23}" dt="2023-10-05T11:02:20.686" v="1443" actId="20577"/>
          <ac:spMkLst>
            <pc:docMk/>
            <pc:sldMk cId="1306868789" sldId="498"/>
            <ac:spMk id="3" creationId="{8BD06A85-3D77-A6B4-9C25-950F16D89EB9}"/>
          </ac:spMkLst>
        </pc:spChg>
      </pc:sldChg>
      <pc:sldChg chg="modSp new del mod">
        <pc:chgData name="Richard Fitzpatrick" userId="2254b349-992c-46e4-99fa-a023334f7cad" providerId="ADAL" clId="{12D926BA-09C1-4158-BF4F-BA0CEAE36F23}" dt="2024-02-22T19:47:18.794" v="3931" actId="47"/>
        <pc:sldMkLst>
          <pc:docMk/>
          <pc:sldMk cId="2028014564" sldId="499"/>
        </pc:sldMkLst>
        <pc:spChg chg="mod">
          <ac:chgData name="Richard Fitzpatrick" userId="2254b349-992c-46e4-99fa-a023334f7cad" providerId="ADAL" clId="{12D926BA-09C1-4158-BF4F-BA0CEAE36F23}" dt="2023-10-05T14:07:14.990" v="1511" actId="20577"/>
          <ac:spMkLst>
            <pc:docMk/>
            <pc:sldMk cId="2028014564" sldId="499"/>
            <ac:spMk id="2" creationId="{194BBB51-7262-56BA-727B-653BFBB33CA3}"/>
          </ac:spMkLst>
        </pc:spChg>
        <pc:spChg chg="mod">
          <ac:chgData name="Richard Fitzpatrick" userId="2254b349-992c-46e4-99fa-a023334f7cad" providerId="ADAL" clId="{12D926BA-09C1-4158-BF4F-BA0CEAE36F23}" dt="2023-10-05T14:07:19.095" v="1519" actId="20577"/>
          <ac:spMkLst>
            <pc:docMk/>
            <pc:sldMk cId="2028014564" sldId="499"/>
            <ac:spMk id="3" creationId="{0E52C2FE-EA48-301D-64FC-99E032B88EDC}"/>
          </ac:spMkLst>
        </pc:spChg>
      </pc:sldChg>
      <pc:sldChg chg="modSp new mod ord">
        <pc:chgData name="Richard Fitzpatrick" userId="2254b349-992c-46e4-99fa-a023334f7cad" providerId="ADAL" clId="{12D926BA-09C1-4158-BF4F-BA0CEAE36F23}" dt="2023-10-05T14:07:59.029" v="1619" actId="20577"/>
        <pc:sldMkLst>
          <pc:docMk/>
          <pc:sldMk cId="4208485597" sldId="500"/>
        </pc:sldMkLst>
        <pc:spChg chg="mod">
          <ac:chgData name="Richard Fitzpatrick" userId="2254b349-992c-46e4-99fa-a023334f7cad" providerId="ADAL" clId="{12D926BA-09C1-4158-BF4F-BA0CEAE36F23}" dt="2023-10-05T14:07:59.029" v="1619" actId="20577"/>
          <ac:spMkLst>
            <pc:docMk/>
            <pc:sldMk cId="4208485597" sldId="500"/>
            <ac:spMk id="2" creationId="{0DD8494B-9965-4997-42BF-83D9C00FCFD4}"/>
          </ac:spMkLst>
        </pc:spChg>
        <pc:spChg chg="mod">
          <ac:chgData name="Richard Fitzpatrick" userId="2254b349-992c-46e4-99fa-a023334f7cad" providerId="ADAL" clId="{12D926BA-09C1-4158-BF4F-BA0CEAE36F23}" dt="2023-10-05T14:07:39.587" v="1543" actId="20577"/>
          <ac:spMkLst>
            <pc:docMk/>
            <pc:sldMk cId="4208485597" sldId="500"/>
            <ac:spMk id="3" creationId="{31A4E1E6-31CB-1465-6124-891FBF866971}"/>
          </ac:spMkLst>
        </pc:spChg>
      </pc:sldChg>
      <pc:sldChg chg="new del">
        <pc:chgData name="Richard Fitzpatrick" userId="2254b349-992c-46e4-99fa-a023334f7cad" providerId="ADAL" clId="{12D926BA-09C1-4158-BF4F-BA0CEAE36F23}" dt="2023-10-05T14:08:42.569" v="1625" actId="47"/>
        <pc:sldMkLst>
          <pc:docMk/>
          <pc:sldMk cId="3187846101" sldId="501"/>
        </pc:sldMkLst>
      </pc:sldChg>
      <pc:sldChg chg="addSp delSp modSp new mod modShow modNotesTx">
        <pc:chgData name="Richard Fitzpatrick" userId="2254b349-992c-46e4-99fa-a023334f7cad" providerId="ADAL" clId="{12D926BA-09C1-4158-BF4F-BA0CEAE36F23}" dt="2024-02-22T19:46:48.193" v="3927" actId="14100"/>
        <pc:sldMkLst>
          <pc:docMk/>
          <pc:sldMk cId="1566182942" sldId="502"/>
        </pc:sldMkLst>
        <pc:spChg chg="mod">
          <ac:chgData name="Richard Fitzpatrick" userId="2254b349-992c-46e4-99fa-a023334f7cad" providerId="ADAL" clId="{12D926BA-09C1-4158-BF4F-BA0CEAE36F23}" dt="2023-10-05T14:22:10.474" v="2197"/>
          <ac:spMkLst>
            <pc:docMk/>
            <pc:sldMk cId="1566182942" sldId="502"/>
            <ac:spMk id="2" creationId="{F7642181-4A7C-2562-7323-60AF43162559}"/>
          </ac:spMkLst>
        </pc:spChg>
        <pc:spChg chg="mod">
          <ac:chgData name="Richard Fitzpatrick" userId="2254b349-992c-46e4-99fa-a023334f7cad" providerId="ADAL" clId="{12D926BA-09C1-4158-BF4F-BA0CEAE36F23}" dt="2024-02-22T19:46:48.193" v="3927" actId="14100"/>
          <ac:spMkLst>
            <pc:docMk/>
            <pc:sldMk cId="1566182942" sldId="502"/>
            <ac:spMk id="3" creationId="{69D2DF9E-08F2-1046-8554-2014B6C7E5DB}"/>
          </ac:spMkLst>
        </pc:spChg>
        <pc:spChg chg="add del mod">
          <ac:chgData name="Richard Fitzpatrick" userId="2254b349-992c-46e4-99fa-a023334f7cad" providerId="ADAL" clId="{12D926BA-09C1-4158-BF4F-BA0CEAE36F23}" dt="2023-10-09T10:39:47.744" v="2871" actId="21"/>
          <ac:spMkLst>
            <pc:docMk/>
            <pc:sldMk cId="1566182942" sldId="502"/>
            <ac:spMk id="7" creationId="{86FF4786-C2F2-7BF4-100E-936DC736731E}"/>
          </ac:spMkLst>
        </pc:spChg>
        <pc:spChg chg="add del mod">
          <ac:chgData name="Richard Fitzpatrick" userId="2254b349-992c-46e4-99fa-a023334f7cad" providerId="ADAL" clId="{12D926BA-09C1-4158-BF4F-BA0CEAE36F23}" dt="2023-10-09T10:29:16.701" v="2727" actId="478"/>
          <ac:spMkLst>
            <pc:docMk/>
            <pc:sldMk cId="1566182942" sldId="502"/>
            <ac:spMk id="8" creationId="{8002E907-61CD-2264-6834-8CC3F6624359}"/>
          </ac:spMkLst>
        </pc:spChg>
        <pc:spChg chg="add del mod">
          <ac:chgData name="Richard Fitzpatrick" userId="2254b349-992c-46e4-99fa-a023334f7cad" providerId="ADAL" clId="{12D926BA-09C1-4158-BF4F-BA0CEAE36F23}" dt="2023-10-09T10:39:47.744" v="2871" actId="21"/>
          <ac:spMkLst>
            <pc:docMk/>
            <pc:sldMk cId="1566182942" sldId="502"/>
            <ac:spMk id="9" creationId="{39D94134-1558-2CD4-F925-28306E2401F4}"/>
          </ac:spMkLst>
        </pc:spChg>
        <pc:spChg chg="add del mod">
          <ac:chgData name="Richard Fitzpatrick" userId="2254b349-992c-46e4-99fa-a023334f7cad" providerId="ADAL" clId="{12D926BA-09C1-4158-BF4F-BA0CEAE36F23}" dt="2023-10-09T10:39:47.744" v="2871" actId="21"/>
          <ac:spMkLst>
            <pc:docMk/>
            <pc:sldMk cId="1566182942" sldId="502"/>
            <ac:spMk id="10" creationId="{A70D416F-B177-F70B-3FD6-B749FF2D074E}"/>
          </ac:spMkLst>
        </pc:spChg>
        <pc:spChg chg="add del mod">
          <ac:chgData name="Richard Fitzpatrick" userId="2254b349-992c-46e4-99fa-a023334f7cad" providerId="ADAL" clId="{12D926BA-09C1-4158-BF4F-BA0CEAE36F23}" dt="2023-10-09T10:39:57.999" v="2879" actId="21"/>
          <ac:spMkLst>
            <pc:docMk/>
            <pc:sldMk cId="1566182942" sldId="502"/>
            <ac:spMk id="12" creationId="{EFAC39F4-A733-B171-2DBE-6CD1FF4AA269}"/>
          </ac:spMkLst>
        </pc:spChg>
        <pc:spChg chg="add del mod">
          <ac:chgData name="Richard Fitzpatrick" userId="2254b349-992c-46e4-99fa-a023334f7cad" providerId="ADAL" clId="{12D926BA-09C1-4158-BF4F-BA0CEAE36F23}" dt="2023-10-09T10:39:47.744" v="2871" actId="21"/>
          <ac:spMkLst>
            <pc:docMk/>
            <pc:sldMk cId="1566182942" sldId="502"/>
            <ac:spMk id="13" creationId="{F32CEA22-3055-FDA3-9AFD-66DE3B1891D1}"/>
          </ac:spMkLst>
        </pc:spChg>
        <pc:picChg chg="add del mod">
          <ac:chgData name="Richard Fitzpatrick" userId="2254b349-992c-46e4-99fa-a023334f7cad" providerId="ADAL" clId="{12D926BA-09C1-4158-BF4F-BA0CEAE36F23}" dt="2023-10-09T10:39:47.744" v="2871" actId="21"/>
          <ac:picMkLst>
            <pc:docMk/>
            <pc:sldMk cId="1566182942" sldId="502"/>
            <ac:picMk id="6" creationId="{87880BEB-BAA2-99A9-5592-23D599C7D890}"/>
          </ac:picMkLst>
        </pc:picChg>
      </pc:sldChg>
      <pc:sldChg chg="delSp modSp new mod">
        <pc:chgData name="Richard Fitzpatrick" userId="2254b349-992c-46e4-99fa-a023334f7cad" providerId="ADAL" clId="{12D926BA-09C1-4158-BF4F-BA0CEAE36F23}" dt="2024-03-13T14:10:19.757" v="9953" actId="12"/>
        <pc:sldMkLst>
          <pc:docMk/>
          <pc:sldMk cId="177715170" sldId="503"/>
        </pc:sldMkLst>
        <pc:spChg chg="mod">
          <ac:chgData name="Richard Fitzpatrick" userId="2254b349-992c-46e4-99fa-a023334f7cad" providerId="ADAL" clId="{12D926BA-09C1-4158-BF4F-BA0CEAE36F23}" dt="2024-03-06T09:38:47.318" v="8790" actId="1076"/>
          <ac:spMkLst>
            <pc:docMk/>
            <pc:sldMk cId="177715170" sldId="503"/>
            <ac:spMk id="2" creationId="{72AA19A4-3349-1628-ADBE-9073B188BA6B}"/>
          </ac:spMkLst>
        </pc:spChg>
        <pc:spChg chg="mod">
          <ac:chgData name="Richard Fitzpatrick" userId="2254b349-992c-46e4-99fa-a023334f7cad" providerId="ADAL" clId="{12D926BA-09C1-4158-BF4F-BA0CEAE36F23}" dt="2024-03-13T14:10:19.757" v="9953" actId="12"/>
          <ac:spMkLst>
            <pc:docMk/>
            <pc:sldMk cId="177715170" sldId="503"/>
            <ac:spMk id="3" creationId="{0FAC1E03-C253-918B-8984-481C26E604F7}"/>
          </ac:spMkLst>
        </pc:spChg>
        <pc:graphicFrameChg chg="del">
          <ac:chgData name="Richard Fitzpatrick" userId="2254b349-992c-46e4-99fa-a023334f7cad" providerId="ADAL" clId="{12D926BA-09C1-4158-BF4F-BA0CEAE36F23}" dt="2024-03-06T09:22:57.504" v="8778" actId="478"/>
          <ac:graphicFrameMkLst>
            <pc:docMk/>
            <pc:sldMk cId="177715170" sldId="503"/>
            <ac:graphicFrameMk id="6" creationId="{48B6256E-A889-D0FF-1C6C-AD4D14A29338}"/>
          </ac:graphicFrameMkLst>
        </pc:graphicFrameChg>
      </pc:sldChg>
      <pc:sldChg chg="new del">
        <pc:chgData name="Richard Fitzpatrick" userId="2254b349-992c-46e4-99fa-a023334f7cad" providerId="ADAL" clId="{12D926BA-09C1-4158-BF4F-BA0CEAE36F23}" dt="2023-10-05T14:11:30.886" v="1947" actId="47"/>
        <pc:sldMkLst>
          <pc:docMk/>
          <pc:sldMk cId="212280759" sldId="504"/>
        </pc:sldMkLst>
      </pc:sldChg>
      <pc:sldChg chg="addSp delSp modSp add mod">
        <pc:chgData name="Richard Fitzpatrick" userId="2254b349-992c-46e4-99fa-a023334f7cad" providerId="ADAL" clId="{12D926BA-09C1-4158-BF4F-BA0CEAE36F23}" dt="2024-03-13T14:10:44.632" v="9957" actId="12"/>
        <pc:sldMkLst>
          <pc:docMk/>
          <pc:sldMk cId="2059194174" sldId="505"/>
        </pc:sldMkLst>
        <pc:spChg chg="mod">
          <ac:chgData name="Richard Fitzpatrick" userId="2254b349-992c-46e4-99fa-a023334f7cad" providerId="ADAL" clId="{12D926BA-09C1-4158-BF4F-BA0CEAE36F23}" dt="2024-03-13T14:10:44.632" v="9957" actId="12"/>
          <ac:spMkLst>
            <pc:docMk/>
            <pc:sldMk cId="2059194174" sldId="505"/>
            <ac:spMk id="3" creationId="{0FAC1E03-C253-918B-8984-481C26E604F7}"/>
          </ac:spMkLst>
        </pc:spChg>
        <pc:spChg chg="add del mod">
          <ac:chgData name="Richard Fitzpatrick" userId="2254b349-992c-46e4-99fa-a023334f7cad" providerId="ADAL" clId="{12D926BA-09C1-4158-BF4F-BA0CEAE36F23}" dt="2023-10-05T14:57:14.553" v="2549" actId="478"/>
          <ac:spMkLst>
            <pc:docMk/>
            <pc:sldMk cId="2059194174" sldId="505"/>
            <ac:spMk id="5" creationId="{079D8C94-E514-DE97-75A4-831A787A9626}"/>
          </ac:spMkLst>
        </pc:spChg>
        <pc:spChg chg="add del mod">
          <ac:chgData name="Richard Fitzpatrick" userId="2254b349-992c-46e4-99fa-a023334f7cad" providerId="ADAL" clId="{12D926BA-09C1-4158-BF4F-BA0CEAE36F23}" dt="2023-10-05T14:57:14.553" v="2549" actId="478"/>
          <ac:spMkLst>
            <pc:docMk/>
            <pc:sldMk cId="2059194174" sldId="505"/>
            <ac:spMk id="6" creationId="{0D75AD91-4047-FED3-8E31-7B8F8C2180BE}"/>
          </ac:spMkLst>
        </pc:spChg>
        <pc:spChg chg="add del mod">
          <ac:chgData name="Richard Fitzpatrick" userId="2254b349-992c-46e4-99fa-a023334f7cad" providerId="ADAL" clId="{12D926BA-09C1-4158-BF4F-BA0CEAE36F23}" dt="2023-10-05T14:57:14.553" v="2549" actId="478"/>
          <ac:spMkLst>
            <pc:docMk/>
            <pc:sldMk cId="2059194174" sldId="505"/>
            <ac:spMk id="7" creationId="{FA03B562-85E6-8AC2-FDFF-5BAB8C567A4D}"/>
          </ac:spMkLst>
        </pc:spChg>
        <pc:spChg chg="add del mod">
          <ac:chgData name="Richard Fitzpatrick" userId="2254b349-992c-46e4-99fa-a023334f7cad" providerId="ADAL" clId="{12D926BA-09C1-4158-BF4F-BA0CEAE36F23}" dt="2023-10-05T14:57:14.553" v="2549" actId="478"/>
          <ac:spMkLst>
            <pc:docMk/>
            <pc:sldMk cId="2059194174" sldId="505"/>
            <ac:spMk id="8" creationId="{E6AB499E-9B87-C9F0-90E4-39B3F0CD4176}"/>
          </ac:spMkLst>
        </pc:spChg>
        <pc:spChg chg="add del mod">
          <ac:chgData name="Richard Fitzpatrick" userId="2254b349-992c-46e4-99fa-a023334f7cad" providerId="ADAL" clId="{12D926BA-09C1-4158-BF4F-BA0CEAE36F23}" dt="2023-10-05T14:57:14.553" v="2549" actId="478"/>
          <ac:spMkLst>
            <pc:docMk/>
            <pc:sldMk cId="2059194174" sldId="505"/>
            <ac:spMk id="9" creationId="{E472E7BF-39E9-2E12-4C4A-92DE9727BFDA}"/>
          </ac:spMkLst>
        </pc:spChg>
        <pc:graphicFrameChg chg="del">
          <ac:chgData name="Richard Fitzpatrick" userId="2254b349-992c-46e4-99fa-a023334f7cad" providerId="ADAL" clId="{12D926BA-09C1-4158-BF4F-BA0CEAE36F23}" dt="2024-03-06T09:23:03.459" v="8782" actId="478"/>
          <ac:graphicFrameMkLst>
            <pc:docMk/>
            <pc:sldMk cId="2059194174" sldId="505"/>
            <ac:graphicFrameMk id="5" creationId="{6E119B26-A2BE-68F4-4BA4-6DF07B8FEFFD}"/>
          </ac:graphicFrameMkLst>
        </pc:graphicFrameChg>
      </pc:sldChg>
      <pc:sldChg chg="addSp delSp modSp new mod ord modClrScheme modShow chgLayout">
        <pc:chgData name="Richard Fitzpatrick" userId="2254b349-992c-46e4-99fa-a023334f7cad" providerId="ADAL" clId="{12D926BA-09C1-4158-BF4F-BA0CEAE36F23}" dt="2024-02-27T14:13:10.159" v="5682" actId="729"/>
        <pc:sldMkLst>
          <pc:docMk/>
          <pc:sldMk cId="1424139408" sldId="506"/>
        </pc:sldMkLst>
        <pc:spChg chg="add mod">
          <ac:chgData name="Richard Fitzpatrick" userId="2254b349-992c-46e4-99fa-a023334f7cad" providerId="ADAL" clId="{12D926BA-09C1-4158-BF4F-BA0CEAE36F23}" dt="2024-02-26T10:54:42.602" v="4392" actId="14100"/>
          <ac:spMkLst>
            <pc:docMk/>
            <pc:sldMk cId="1424139408" sldId="506"/>
            <ac:spMk id="2" creationId="{1AAAFAC8-616C-FC45-EF51-51A670BADC1D}"/>
          </ac:spMkLst>
        </pc:spChg>
        <pc:spChg chg="mod ord">
          <ac:chgData name="Richard Fitzpatrick" userId="2254b349-992c-46e4-99fa-a023334f7cad" providerId="ADAL" clId="{12D926BA-09C1-4158-BF4F-BA0CEAE36F23}" dt="2023-10-05T14:13:14.060" v="2171" actId="700"/>
          <ac:spMkLst>
            <pc:docMk/>
            <pc:sldMk cId="1424139408" sldId="506"/>
            <ac:spMk id="2" creationId="{FBDD5E47-CD0E-5148-AF64-C190D63D1178}"/>
          </ac:spMkLst>
        </pc:spChg>
        <pc:spChg chg="del">
          <ac:chgData name="Richard Fitzpatrick" userId="2254b349-992c-46e4-99fa-a023334f7cad" providerId="ADAL" clId="{12D926BA-09C1-4158-BF4F-BA0CEAE36F23}" dt="2023-10-05T14:12:58.364" v="2143" actId="478"/>
          <ac:spMkLst>
            <pc:docMk/>
            <pc:sldMk cId="1424139408" sldId="506"/>
            <ac:spMk id="3" creationId="{6F9F86FC-669C-CD7F-E01E-6AE3C7D3A5E7}"/>
          </ac:spMkLst>
        </pc:spChg>
        <pc:spChg chg="mod ord">
          <ac:chgData name="Richard Fitzpatrick" userId="2254b349-992c-46e4-99fa-a023334f7cad" providerId="ADAL" clId="{12D926BA-09C1-4158-BF4F-BA0CEAE36F23}" dt="2023-10-05T14:13:14.060" v="2171" actId="700"/>
          <ac:spMkLst>
            <pc:docMk/>
            <pc:sldMk cId="1424139408" sldId="506"/>
            <ac:spMk id="4" creationId="{5D71B74B-1DBB-C6DD-4A4C-ABEBFA3A165A}"/>
          </ac:spMkLst>
        </pc:spChg>
        <pc:spChg chg="del mod">
          <ac:chgData name="Richard Fitzpatrick" userId="2254b349-992c-46e4-99fa-a023334f7cad" providerId="ADAL" clId="{12D926BA-09C1-4158-BF4F-BA0CEAE36F23}" dt="2023-10-09T15:54:43.242" v="3192" actId="478"/>
          <ac:spMkLst>
            <pc:docMk/>
            <pc:sldMk cId="1424139408" sldId="506"/>
            <ac:spMk id="5" creationId="{3C8400DF-A312-E011-627A-F10B7169AB78}"/>
          </ac:spMkLst>
        </pc:spChg>
        <pc:spChg chg="add del mod ord">
          <ac:chgData name="Richard Fitzpatrick" userId="2254b349-992c-46e4-99fa-a023334f7cad" providerId="ADAL" clId="{12D926BA-09C1-4158-BF4F-BA0CEAE36F23}" dt="2023-10-05T14:30:51.657" v="2201" actId="478"/>
          <ac:spMkLst>
            <pc:docMk/>
            <pc:sldMk cId="1424139408" sldId="506"/>
            <ac:spMk id="5" creationId="{78F79719-A153-0145-5129-C2684CBE86F3}"/>
          </ac:spMkLst>
        </pc:spChg>
        <pc:spChg chg="add del">
          <ac:chgData name="Richard Fitzpatrick" userId="2254b349-992c-46e4-99fa-a023334f7cad" providerId="ADAL" clId="{12D926BA-09C1-4158-BF4F-BA0CEAE36F23}" dt="2023-10-05T14:30:53.193" v="2203" actId="22"/>
          <ac:spMkLst>
            <pc:docMk/>
            <pc:sldMk cId="1424139408" sldId="506"/>
            <ac:spMk id="7" creationId="{969FB478-7654-3534-5E08-46DEEC67913F}"/>
          </ac:spMkLst>
        </pc:spChg>
        <pc:spChg chg="add del">
          <ac:chgData name="Richard Fitzpatrick" userId="2254b349-992c-46e4-99fa-a023334f7cad" providerId="ADAL" clId="{12D926BA-09C1-4158-BF4F-BA0CEAE36F23}" dt="2023-10-05T14:31:44.150" v="2224" actId="22"/>
          <ac:spMkLst>
            <pc:docMk/>
            <pc:sldMk cId="1424139408" sldId="506"/>
            <ac:spMk id="15" creationId="{709C62AB-3245-141E-1D97-5F8FE4F652B2}"/>
          </ac:spMkLst>
        </pc:spChg>
        <pc:grpChg chg="add del mod">
          <ac:chgData name="Richard Fitzpatrick" userId="2254b349-992c-46e4-99fa-a023334f7cad" providerId="ADAL" clId="{12D926BA-09C1-4158-BF4F-BA0CEAE36F23}" dt="2023-10-09T15:54:41.218" v="3190" actId="478"/>
          <ac:grpSpMkLst>
            <pc:docMk/>
            <pc:sldMk cId="1424139408" sldId="506"/>
            <ac:grpSpMk id="18" creationId="{A708AB50-94A4-0407-E697-968518849456}"/>
          </ac:grpSpMkLst>
        </pc:grpChg>
        <pc:picChg chg="add mod modCrop">
          <ac:chgData name="Richard Fitzpatrick" userId="2254b349-992c-46e4-99fa-a023334f7cad" providerId="ADAL" clId="{12D926BA-09C1-4158-BF4F-BA0CEAE36F23}" dt="2023-10-09T16:07:43.152" v="3221" actId="1076"/>
          <ac:picMkLst>
            <pc:docMk/>
            <pc:sldMk cId="1424139408" sldId="506"/>
            <ac:picMk id="3" creationId="{2B6B6A35-8579-DA93-C37A-A1D1AE0F411C}"/>
          </ac:picMkLst>
        </pc:picChg>
        <pc:picChg chg="add mod">
          <ac:chgData name="Richard Fitzpatrick" userId="2254b349-992c-46e4-99fa-a023334f7cad" providerId="ADAL" clId="{12D926BA-09C1-4158-BF4F-BA0CEAE36F23}" dt="2023-10-05T14:32:09.423" v="2235" actId="164"/>
          <ac:picMkLst>
            <pc:docMk/>
            <pc:sldMk cId="1424139408" sldId="506"/>
            <ac:picMk id="9" creationId="{4B199F78-1E1F-4148-EF5B-29B744CA621C}"/>
          </ac:picMkLst>
        </pc:picChg>
        <pc:picChg chg="add mod">
          <ac:chgData name="Richard Fitzpatrick" userId="2254b349-992c-46e4-99fa-a023334f7cad" providerId="ADAL" clId="{12D926BA-09C1-4158-BF4F-BA0CEAE36F23}" dt="2023-10-05T14:32:09.423" v="2235" actId="164"/>
          <ac:picMkLst>
            <pc:docMk/>
            <pc:sldMk cId="1424139408" sldId="506"/>
            <ac:picMk id="11" creationId="{C60C8246-BF7B-5C93-FC04-163FE52D8269}"/>
          </ac:picMkLst>
        </pc:picChg>
        <pc:picChg chg="add mod">
          <ac:chgData name="Richard Fitzpatrick" userId="2254b349-992c-46e4-99fa-a023334f7cad" providerId="ADAL" clId="{12D926BA-09C1-4158-BF4F-BA0CEAE36F23}" dt="2023-10-05T14:32:09.423" v="2235" actId="164"/>
          <ac:picMkLst>
            <pc:docMk/>
            <pc:sldMk cId="1424139408" sldId="506"/>
            <ac:picMk id="13" creationId="{E5F9D2E0-09F6-CE34-E342-DA931B3C6F36}"/>
          </ac:picMkLst>
        </pc:picChg>
        <pc:picChg chg="add mod">
          <ac:chgData name="Richard Fitzpatrick" userId="2254b349-992c-46e4-99fa-a023334f7cad" providerId="ADAL" clId="{12D926BA-09C1-4158-BF4F-BA0CEAE36F23}" dt="2023-10-05T14:32:09.423" v="2235" actId="164"/>
          <ac:picMkLst>
            <pc:docMk/>
            <pc:sldMk cId="1424139408" sldId="506"/>
            <ac:picMk id="17" creationId="{51403109-F005-9082-C4A2-480E55FAB6ED}"/>
          </ac:picMkLst>
        </pc:picChg>
      </pc:sldChg>
      <pc:sldChg chg="addSp delSp modSp new mod modClrScheme chgLayout">
        <pc:chgData name="Richard Fitzpatrick" userId="2254b349-992c-46e4-99fa-a023334f7cad" providerId="ADAL" clId="{12D926BA-09C1-4158-BF4F-BA0CEAE36F23}" dt="2024-02-27T14:13:05.036" v="5678" actId="1076"/>
        <pc:sldMkLst>
          <pc:docMk/>
          <pc:sldMk cId="2822166189" sldId="507"/>
        </pc:sldMkLst>
        <pc:spChg chg="add del mod">
          <ac:chgData name="Richard Fitzpatrick" userId="2254b349-992c-46e4-99fa-a023334f7cad" providerId="ADAL" clId="{12D926BA-09C1-4158-BF4F-BA0CEAE36F23}" dt="2024-02-26T10:55:09.209" v="4402" actId="478"/>
          <ac:spMkLst>
            <pc:docMk/>
            <pc:sldMk cId="2822166189" sldId="507"/>
            <ac:spMk id="2" creationId="{94A2EEEA-563B-399D-75F1-0A42FDEF7E8B}"/>
          </ac:spMkLst>
        </pc:spChg>
        <pc:spChg chg="add mod">
          <ac:chgData name="Richard Fitzpatrick" userId="2254b349-992c-46e4-99fa-a023334f7cad" providerId="ADAL" clId="{12D926BA-09C1-4158-BF4F-BA0CEAE36F23}" dt="2024-02-27T14:13:05.036" v="5678" actId="1076"/>
          <ac:spMkLst>
            <pc:docMk/>
            <pc:sldMk cId="2822166189" sldId="507"/>
            <ac:spMk id="2" creationId="{BEC1E927-15F7-BEE1-7049-774C58510D9D}"/>
          </ac:spMkLst>
        </pc:spChg>
        <pc:spChg chg="del">
          <ac:chgData name="Richard Fitzpatrick" userId="2254b349-992c-46e4-99fa-a023334f7cad" providerId="ADAL" clId="{12D926BA-09C1-4158-BF4F-BA0CEAE36F23}" dt="2023-10-05T14:39:58.721" v="2254" actId="478"/>
          <ac:spMkLst>
            <pc:docMk/>
            <pc:sldMk cId="2822166189" sldId="507"/>
            <ac:spMk id="2" creationId="{C4B58592-28E3-D46C-D2EC-875A964E0C18}"/>
          </ac:spMkLst>
        </pc:spChg>
        <pc:spChg chg="del">
          <ac:chgData name="Richard Fitzpatrick" userId="2254b349-992c-46e4-99fa-a023334f7cad" providerId="ADAL" clId="{12D926BA-09C1-4158-BF4F-BA0CEAE36F23}" dt="2023-10-05T14:39:57.894" v="2253" actId="478"/>
          <ac:spMkLst>
            <pc:docMk/>
            <pc:sldMk cId="2822166189" sldId="507"/>
            <ac:spMk id="3" creationId="{FDCE54CB-A4B9-89F0-FC50-A9A1BACE3D9F}"/>
          </ac:spMkLst>
        </pc:spChg>
        <pc:spChg chg="mod ord modVis">
          <ac:chgData name="Richard Fitzpatrick" userId="2254b349-992c-46e4-99fa-a023334f7cad" providerId="ADAL" clId="{12D926BA-09C1-4158-BF4F-BA0CEAE36F23}" dt="2023-10-05T14:40:16.620" v="2261" actId="26606"/>
          <ac:spMkLst>
            <pc:docMk/>
            <pc:sldMk cId="2822166189" sldId="507"/>
            <ac:spMk id="4" creationId="{7C8D689D-6A0F-AC05-8C36-7551138F5686}"/>
          </ac:spMkLst>
        </pc:spChg>
        <pc:picChg chg="add del mod">
          <ac:chgData name="Richard Fitzpatrick" userId="2254b349-992c-46e4-99fa-a023334f7cad" providerId="ADAL" clId="{12D926BA-09C1-4158-BF4F-BA0CEAE36F23}" dt="2023-10-05T14:40:28.188" v="2266" actId="478"/>
          <ac:picMkLst>
            <pc:docMk/>
            <pc:sldMk cId="2822166189" sldId="507"/>
            <ac:picMk id="6" creationId="{DB7ADCB0-54AB-CD70-8FE9-A8558CAC3092}"/>
          </ac:picMkLst>
        </pc:picChg>
        <pc:picChg chg="add mod modCrop">
          <ac:chgData name="Richard Fitzpatrick" userId="2254b349-992c-46e4-99fa-a023334f7cad" providerId="ADAL" clId="{12D926BA-09C1-4158-BF4F-BA0CEAE36F23}" dt="2023-10-05T14:41:55.419" v="2298" actId="1036"/>
          <ac:picMkLst>
            <pc:docMk/>
            <pc:sldMk cId="2822166189" sldId="507"/>
            <ac:picMk id="8" creationId="{8F6A2543-1142-B02F-F9D3-C4F8F39B489B}"/>
          </ac:picMkLst>
        </pc:picChg>
      </pc:sldChg>
      <pc:sldChg chg="addSp delSp modSp new mod">
        <pc:chgData name="Richard Fitzpatrick" userId="2254b349-992c-46e4-99fa-a023334f7cad" providerId="ADAL" clId="{12D926BA-09C1-4158-BF4F-BA0CEAE36F23}" dt="2023-10-05T14:48:31.402" v="2355" actId="13822"/>
        <pc:sldMkLst>
          <pc:docMk/>
          <pc:sldMk cId="3360079520" sldId="508"/>
        </pc:sldMkLst>
        <pc:spChg chg="del">
          <ac:chgData name="Richard Fitzpatrick" userId="2254b349-992c-46e4-99fa-a023334f7cad" providerId="ADAL" clId="{12D926BA-09C1-4158-BF4F-BA0CEAE36F23}" dt="2023-10-05T14:46:26.897" v="2303" actId="478"/>
          <ac:spMkLst>
            <pc:docMk/>
            <pc:sldMk cId="3360079520" sldId="508"/>
            <ac:spMk id="2" creationId="{6BE864C9-9078-9192-5B56-C1963B37C0D5}"/>
          </ac:spMkLst>
        </pc:spChg>
        <pc:spChg chg="del">
          <ac:chgData name="Richard Fitzpatrick" userId="2254b349-992c-46e4-99fa-a023334f7cad" providerId="ADAL" clId="{12D926BA-09C1-4158-BF4F-BA0CEAE36F23}" dt="2023-10-05T14:46:28.678" v="2304" actId="478"/>
          <ac:spMkLst>
            <pc:docMk/>
            <pc:sldMk cId="3360079520" sldId="508"/>
            <ac:spMk id="3" creationId="{08920DF5-6733-7268-1133-4FEE2EE92750}"/>
          </ac:spMkLst>
        </pc:spChg>
        <pc:spChg chg="add mod">
          <ac:chgData name="Richard Fitzpatrick" userId="2254b349-992c-46e4-99fa-a023334f7cad" providerId="ADAL" clId="{12D926BA-09C1-4158-BF4F-BA0CEAE36F23}" dt="2023-10-05T14:48:31.402" v="2355" actId="13822"/>
          <ac:spMkLst>
            <pc:docMk/>
            <pc:sldMk cId="3360079520" sldId="508"/>
            <ac:spMk id="7" creationId="{A66ECBAE-8DC8-CFFC-D708-D4BA48469E59}"/>
          </ac:spMkLst>
        </pc:spChg>
        <pc:spChg chg="add mod">
          <ac:chgData name="Richard Fitzpatrick" userId="2254b349-992c-46e4-99fa-a023334f7cad" providerId="ADAL" clId="{12D926BA-09C1-4158-BF4F-BA0CEAE36F23}" dt="2023-10-05T14:48:05.205" v="2345" actId="20577"/>
          <ac:spMkLst>
            <pc:docMk/>
            <pc:sldMk cId="3360079520" sldId="508"/>
            <ac:spMk id="8" creationId="{3465FFE1-7D67-37BD-63AA-7F62F1589E53}"/>
          </ac:spMkLst>
        </pc:spChg>
        <pc:picChg chg="add mod modCrop">
          <ac:chgData name="Richard Fitzpatrick" userId="2254b349-992c-46e4-99fa-a023334f7cad" providerId="ADAL" clId="{12D926BA-09C1-4158-BF4F-BA0CEAE36F23}" dt="2023-10-05T14:47:20.117" v="2331" actId="1076"/>
          <ac:picMkLst>
            <pc:docMk/>
            <pc:sldMk cId="3360079520" sldId="508"/>
            <ac:picMk id="6" creationId="{58863327-8F3F-8A68-7512-E9E46E64586F}"/>
          </ac:picMkLst>
        </pc:picChg>
      </pc:sldChg>
      <pc:sldChg chg="delSp modSp add mod modShow">
        <pc:chgData name="Richard Fitzpatrick" userId="2254b349-992c-46e4-99fa-a023334f7cad" providerId="ADAL" clId="{12D926BA-09C1-4158-BF4F-BA0CEAE36F23}" dt="2024-03-13T14:06:28.797" v="9779" actId="729"/>
        <pc:sldMkLst>
          <pc:docMk/>
          <pc:sldMk cId="2035838643" sldId="509"/>
        </pc:sldMkLst>
        <pc:spChg chg="mod">
          <ac:chgData name="Richard Fitzpatrick" userId="2254b349-992c-46e4-99fa-a023334f7cad" providerId="ADAL" clId="{12D926BA-09C1-4158-BF4F-BA0CEAE36F23}" dt="2024-03-05T09:09:40.323" v="8598" actId="17032"/>
          <ac:spMkLst>
            <pc:docMk/>
            <pc:sldMk cId="2035838643" sldId="509"/>
            <ac:spMk id="5" creationId="{079D8C94-E514-DE97-75A4-831A787A9626}"/>
          </ac:spMkLst>
        </pc:spChg>
        <pc:spChg chg="mod">
          <ac:chgData name="Richard Fitzpatrick" userId="2254b349-992c-46e4-99fa-a023334f7cad" providerId="ADAL" clId="{12D926BA-09C1-4158-BF4F-BA0CEAE36F23}" dt="2024-03-05T09:09:48.656" v="8600" actId="17032"/>
          <ac:spMkLst>
            <pc:docMk/>
            <pc:sldMk cId="2035838643" sldId="509"/>
            <ac:spMk id="7" creationId="{FA03B562-85E6-8AC2-FDFF-5BAB8C567A4D}"/>
          </ac:spMkLst>
        </pc:spChg>
        <pc:spChg chg="mod">
          <ac:chgData name="Richard Fitzpatrick" userId="2254b349-992c-46e4-99fa-a023334f7cad" providerId="ADAL" clId="{12D926BA-09C1-4158-BF4F-BA0CEAE36F23}" dt="2024-03-05T09:09:43.235" v="8599" actId="17032"/>
          <ac:spMkLst>
            <pc:docMk/>
            <pc:sldMk cId="2035838643" sldId="509"/>
            <ac:spMk id="8" creationId="{E6AB499E-9B87-C9F0-90E4-39B3F0CD4176}"/>
          </ac:spMkLst>
        </pc:spChg>
        <pc:spChg chg="mod">
          <ac:chgData name="Richard Fitzpatrick" userId="2254b349-992c-46e4-99fa-a023334f7cad" providerId="ADAL" clId="{12D926BA-09C1-4158-BF4F-BA0CEAE36F23}" dt="2024-03-05T09:10:01.723" v="8608" actId="207"/>
          <ac:spMkLst>
            <pc:docMk/>
            <pc:sldMk cId="2035838643" sldId="509"/>
            <ac:spMk id="9" creationId="{E472E7BF-39E9-2E12-4C4A-92DE9727BFDA}"/>
          </ac:spMkLst>
        </pc:spChg>
        <pc:graphicFrameChg chg="del">
          <ac:chgData name="Richard Fitzpatrick" userId="2254b349-992c-46e4-99fa-a023334f7cad" providerId="ADAL" clId="{12D926BA-09C1-4158-BF4F-BA0CEAE36F23}" dt="2024-03-06T09:23:06.871" v="8786" actId="478"/>
          <ac:graphicFrameMkLst>
            <pc:docMk/>
            <pc:sldMk cId="2035838643" sldId="509"/>
            <ac:graphicFrameMk id="10" creationId="{E29B07AB-29DF-F4D3-5FD9-468B5F31BAB8}"/>
          </ac:graphicFrameMkLst>
        </pc:graphicFrameChg>
      </pc:sldChg>
      <pc:sldChg chg="addSp delSp modSp mod modShow">
        <pc:chgData name="Richard Fitzpatrick" userId="2254b349-992c-46e4-99fa-a023334f7cad" providerId="ADAL" clId="{12D926BA-09C1-4158-BF4F-BA0CEAE36F23}" dt="2024-02-26T15:19:15.645" v="4444" actId="729"/>
        <pc:sldMkLst>
          <pc:docMk/>
          <pc:sldMk cId="3691467074" sldId="510"/>
        </pc:sldMkLst>
        <pc:spChg chg="del">
          <ac:chgData name="Richard Fitzpatrick" userId="2254b349-992c-46e4-99fa-a023334f7cad" providerId="ADAL" clId="{12D926BA-09C1-4158-BF4F-BA0CEAE36F23}" dt="2023-10-09T10:52:29.156" v="2920" actId="478"/>
          <ac:spMkLst>
            <pc:docMk/>
            <pc:sldMk cId="3691467074" sldId="510"/>
            <ac:spMk id="2" creationId="{1076A551-84FD-211C-B79A-359807AD3D93}"/>
          </ac:spMkLst>
        </pc:spChg>
        <pc:spChg chg="del">
          <ac:chgData name="Richard Fitzpatrick" userId="2254b349-992c-46e4-99fa-a023334f7cad" providerId="ADAL" clId="{12D926BA-09C1-4158-BF4F-BA0CEAE36F23}" dt="2023-10-09T10:52:30.605" v="2921" actId="478"/>
          <ac:spMkLst>
            <pc:docMk/>
            <pc:sldMk cId="3691467074" sldId="510"/>
            <ac:spMk id="3" creationId="{B5DBF318-8A99-3CB1-5C55-3AEDC0441B1B}"/>
          </ac:spMkLst>
        </pc:spChg>
        <pc:spChg chg="add del mod">
          <ac:chgData name="Richard Fitzpatrick" userId="2254b349-992c-46e4-99fa-a023334f7cad" providerId="ADAL" clId="{12D926BA-09C1-4158-BF4F-BA0CEAE36F23}" dt="2023-10-09T10:52:31.146" v="2922" actId="478"/>
          <ac:spMkLst>
            <pc:docMk/>
            <pc:sldMk cId="3691467074" sldId="510"/>
            <ac:spMk id="6" creationId="{D8AFD438-9063-5655-45E7-B163E20B8B20}"/>
          </ac:spMkLst>
        </pc:spChg>
        <pc:picChg chg="add mod modCrop">
          <ac:chgData name="Richard Fitzpatrick" userId="2254b349-992c-46e4-99fa-a023334f7cad" providerId="ADAL" clId="{12D926BA-09C1-4158-BF4F-BA0CEAE36F23}" dt="2023-10-09T10:54:26.633" v="2958" actId="1076"/>
          <ac:picMkLst>
            <pc:docMk/>
            <pc:sldMk cId="3691467074" sldId="510"/>
            <ac:picMk id="8" creationId="{C26FD8C2-FFAF-62F8-0A9A-33DF8CC7B1A5}"/>
          </ac:picMkLst>
        </pc:picChg>
        <pc:picChg chg="add mod modCrop">
          <ac:chgData name="Richard Fitzpatrick" userId="2254b349-992c-46e4-99fa-a023334f7cad" providerId="ADAL" clId="{12D926BA-09C1-4158-BF4F-BA0CEAE36F23}" dt="2023-10-09T10:54:15.818" v="2951" actId="1076"/>
          <ac:picMkLst>
            <pc:docMk/>
            <pc:sldMk cId="3691467074" sldId="510"/>
            <ac:picMk id="10" creationId="{4FD7F9D9-3A5E-8C29-7A6A-4FE39382F799}"/>
          </ac:picMkLst>
        </pc:picChg>
        <pc:picChg chg="add mod modCrop">
          <ac:chgData name="Richard Fitzpatrick" userId="2254b349-992c-46e4-99fa-a023334f7cad" providerId="ADAL" clId="{12D926BA-09C1-4158-BF4F-BA0CEAE36F23}" dt="2023-10-09T10:54:07.957" v="2949" actId="1076"/>
          <ac:picMkLst>
            <pc:docMk/>
            <pc:sldMk cId="3691467074" sldId="510"/>
            <ac:picMk id="12" creationId="{DC4E9FD3-52B3-1436-C69F-A2DC351BD793}"/>
          </ac:picMkLst>
        </pc:picChg>
        <pc:picChg chg="add mod modCrop">
          <ac:chgData name="Richard Fitzpatrick" userId="2254b349-992c-46e4-99fa-a023334f7cad" providerId="ADAL" clId="{12D926BA-09C1-4158-BF4F-BA0CEAE36F23}" dt="2023-10-09T10:53:52.374" v="2939" actId="1076"/>
          <ac:picMkLst>
            <pc:docMk/>
            <pc:sldMk cId="3691467074" sldId="510"/>
            <ac:picMk id="14" creationId="{F0B409E6-480F-358F-D7CA-683CFBFD119F}"/>
          </ac:picMkLst>
        </pc:picChg>
        <pc:picChg chg="add mod modCrop">
          <ac:chgData name="Richard Fitzpatrick" userId="2254b349-992c-46e4-99fa-a023334f7cad" providerId="ADAL" clId="{12D926BA-09C1-4158-BF4F-BA0CEAE36F23}" dt="2023-10-09T10:54:41.677" v="2962" actId="1076"/>
          <ac:picMkLst>
            <pc:docMk/>
            <pc:sldMk cId="3691467074" sldId="510"/>
            <ac:picMk id="16" creationId="{149D293A-8DFA-7D33-0D10-DCCBD6272217}"/>
          </ac:picMkLst>
        </pc:picChg>
      </pc:sldChg>
      <pc:sldChg chg="addSp delSp modSp new del mod">
        <pc:chgData name="Richard Fitzpatrick" userId="2254b349-992c-46e4-99fa-a023334f7cad" providerId="ADAL" clId="{12D926BA-09C1-4158-BF4F-BA0CEAE36F23}" dt="2023-10-09T15:46:47.804" v="3096" actId="47"/>
        <pc:sldMkLst>
          <pc:docMk/>
          <pc:sldMk cId="3181420130" sldId="511"/>
        </pc:sldMkLst>
        <pc:spChg chg="del">
          <ac:chgData name="Richard Fitzpatrick" userId="2254b349-992c-46e4-99fa-a023334f7cad" providerId="ADAL" clId="{12D926BA-09C1-4158-BF4F-BA0CEAE36F23}" dt="2023-10-09T10:39:53.183" v="2873" actId="478"/>
          <ac:spMkLst>
            <pc:docMk/>
            <pc:sldMk cId="3181420130" sldId="511"/>
            <ac:spMk id="2" creationId="{CD1AEBAD-7F4D-12AD-E44C-6B9EEE7E654B}"/>
          </ac:spMkLst>
        </pc:spChg>
        <pc:spChg chg="del">
          <ac:chgData name="Richard Fitzpatrick" userId="2254b349-992c-46e4-99fa-a023334f7cad" providerId="ADAL" clId="{12D926BA-09C1-4158-BF4F-BA0CEAE36F23}" dt="2023-10-09T10:39:54.669" v="2874" actId="478"/>
          <ac:spMkLst>
            <pc:docMk/>
            <pc:sldMk cId="3181420130" sldId="511"/>
            <ac:spMk id="3" creationId="{7E08F11B-0378-2DD3-B241-7B52320C0AA6}"/>
          </ac:spMkLst>
        </pc:spChg>
        <pc:spChg chg="add mod">
          <ac:chgData name="Richard Fitzpatrick" userId="2254b349-992c-46e4-99fa-a023334f7cad" providerId="ADAL" clId="{12D926BA-09C1-4158-BF4F-BA0CEAE36F23}" dt="2023-10-09T10:41:04.096" v="2906" actId="207"/>
          <ac:spMkLst>
            <pc:docMk/>
            <pc:sldMk cId="3181420130" sldId="511"/>
            <ac:spMk id="6" creationId="{FA5D8250-C401-B3EA-0BB5-F617C53F1728}"/>
          </ac:spMkLst>
        </pc:spChg>
        <pc:spChg chg="add mod">
          <ac:chgData name="Richard Fitzpatrick" userId="2254b349-992c-46e4-99fa-a023334f7cad" providerId="ADAL" clId="{12D926BA-09C1-4158-BF4F-BA0CEAE36F23}" dt="2023-10-09T10:41:16.881" v="2912" actId="1076"/>
          <ac:spMkLst>
            <pc:docMk/>
            <pc:sldMk cId="3181420130" sldId="511"/>
            <ac:spMk id="7" creationId="{27CA44A6-F478-BF60-6E7B-1F18AD58D576}"/>
          </ac:spMkLst>
        </pc:spChg>
        <pc:spChg chg="add mod">
          <ac:chgData name="Richard Fitzpatrick" userId="2254b349-992c-46e4-99fa-a023334f7cad" providerId="ADAL" clId="{12D926BA-09C1-4158-BF4F-BA0CEAE36F23}" dt="2023-10-09T10:41:14.409" v="2911" actId="1076"/>
          <ac:spMkLst>
            <pc:docMk/>
            <pc:sldMk cId="3181420130" sldId="511"/>
            <ac:spMk id="8" creationId="{F7CE29FC-E186-D427-D59F-6E0DE76E7D3D}"/>
          </ac:spMkLst>
        </pc:spChg>
        <pc:spChg chg="add mod">
          <ac:chgData name="Richard Fitzpatrick" userId="2254b349-992c-46e4-99fa-a023334f7cad" providerId="ADAL" clId="{12D926BA-09C1-4158-BF4F-BA0CEAE36F23}" dt="2023-10-09T10:41:34.526" v="2916" actId="1076"/>
          <ac:spMkLst>
            <pc:docMk/>
            <pc:sldMk cId="3181420130" sldId="511"/>
            <ac:spMk id="9" creationId="{CDF247BF-E0B9-85D8-9167-1FE844653928}"/>
          </ac:spMkLst>
        </pc:spChg>
        <pc:spChg chg="add mod">
          <ac:chgData name="Richard Fitzpatrick" userId="2254b349-992c-46e4-99fa-a023334f7cad" providerId="ADAL" clId="{12D926BA-09C1-4158-BF4F-BA0CEAE36F23}" dt="2023-10-09T10:39:59.173" v="2880"/>
          <ac:spMkLst>
            <pc:docMk/>
            <pc:sldMk cId="3181420130" sldId="511"/>
            <ac:spMk id="10" creationId="{B9F5773E-54F3-B80B-845E-2A15D4ECF64F}"/>
          </ac:spMkLst>
        </pc:spChg>
        <pc:picChg chg="add mod">
          <ac:chgData name="Richard Fitzpatrick" userId="2254b349-992c-46e4-99fa-a023334f7cad" providerId="ADAL" clId="{12D926BA-09C1-4158-BF4F-BA0CEAE36F23}" dt="2023-10-09T10:40:04.514" v="2882" actId="1076"/>
          <ac:picMkLst>
            <pc:docMk/>
            <pc:sldMk cId="3181420130" sldId="511"/>
            <ac:picMk id="5" creationId="{A13F81E8-ABDB-7523-44E7-CA67F69EC2F3}"/>
          </ac:picMkLst>
        </pc:picChg>
      </pc:sldChg>
      <pc:sldChg chg="delSp modSp add mod modShow">
        <pc:chgData name="Richard Fitzpatrick" userId="2254b349-992c-46e4-99fa-a023334f7cad" providerId="ADAL" clId="{12D926BA-09C1-4158-BF4F-BA0CEAE36F23}" dt="2024-02-26T15:19:15.645" v="4444" actId="729"/>
        <pc:sldMkLst>
          <pc:docMk/>
          <pc:sldMk cId="1946331544" sldId="512"/>
        </pc:sldMkLst>
        <pc:picChg chg="mod modCrop">
          <ac:chgData name="Richard Fitzpatrick" userId="2254b349-992c-46e4-99fa-a023334f7cad" providerId="ADAL" clId="{12D926BA-09C1-4158-BF4F-BA0CEAE36F23}" dt="2023-10-09T10:56:04.740" v="2997" actId="732"/>
          <ac:picMkLst>
            <pc:docMk/>
            <pc:sldMk cId="1946331544" sldId="512"/>
            <ac:picMk id="8" creationId="{C26FD8C2-FFAF-62F8-0A9A-33DF8CC7B1A5}"/>
          </ac:picMkLst>
        </pc:picChg>
        <pc:picChg chg="mod modCrop">
          <ac:chgData name="Richard Fitzpatrick" userId="2254b349-992c-46e4-99fa-a023334f7cad" providerId="ADAL" clId="{12D926BA-09C1-4158-BF4F-BA0CEAE36F23}" dt="2023-10-09T10:56:01.223" v="2996" actId="732"/>
          <ac:picMkLst>
            <pc:docMk/>
            <pc:sldMk cId="1946331544" sldId="512"/>
            <ac:picMk id="10" creationId="{4FD7F9D9-3A5E-8C29-7A6A-4FE39382F799}"/>
          </ac:picMkLst>
        </pc:picChg>
        <pc:picChg chg="mod modCrop">
          <ac:chgData name="Richard Fitzpatrick" userId="2254b349-992c-46e4-99fa-a023334f7cad" providerId="ADAL" clId="{12D926BA-09C1-4158-BF4F-BA0CEAE36F23}" dt="2023-10-09T10:56:35.806" v="3011" actId="1076"/>
          <ac:picMkLst>
            <pc:docMk/>
            <pc:sldMk cId="1946331544" sldId="512"/>
            <ac:picMk id="12" creationId="{DC4E9FD3-52B3-1436-C69F-A2DC351BD793}"/>
          </ac:picMkLst>
        </pc:picChg>
        <pc:picChg chg="mod modCrop">
          <ac:chgData name="Richard Fitzpatrick" userId="2254b349-992c-46e4-99fa-a023334f7cad" providerId="ADAL" clId="{12D926BA-09C1-4158-BF4F-BA0CEAE36F23}" dt="2023-10-09T10:56:38.076" v="3012" actId="14100"/>
          <ac:picMkLst>
            <pc:docMk/>
            <pc:sldMk cId="1946331544" sldId="512"/>
            <ac:picMk id="14" creationId="{F0B409E6-480F-358F-D7CA-683CFBFD119F}"/>
          </ac:picMkLst>
        </pc:picChg>
        <pc:picChg chg="del">
          <ac:chgData name="Richard Fitzpatrick" userId="2254b349-992c-46e4-99fa-a023334f7cad" providerId="ADAL" clId="{12D926BA-09C1-4158-BF4F-BA0CEAE36F23}" dt="2023-10-09T10:54:57.651" v="2970" actId="478"/>
          <ac:picMkLst>
            <pc:docMk/>
            <pc:sldMk cId="1946331544" sldId="512"/>
            <ac:picMk id="16" creationId="{149D293A-8DFA-7D33-0D10-DCCBD6272217}"/>
          </ac:picMkLst>
        </pc:picChg>
      </pc:sldChg>
      <pc:sldChg chg="modSp add mod modShow">
        <pc:chgData name="Richard Fitzpatrick" userId="2254b349-992c-46e4-99fa-a023334f7cad" providerId="ADAL" clId="{12D926BA-09C1-4158-BF4F-BA0CEAE36F23}" dt="2024-02-26T15:19:15.645" v="4444" actId="729"/>
        <pc:sldMkLst>
          <pc:docMk/>
          <pc:sldMk cId="338764659" sldId="513"/>
        </pc:sldMkLst>
        <pc:picChg chg="mod ord">
          <ac:chgData name="Richard Fitzpatrick" userId="2254b349-992c-46e4-99fa-a023334f7cad" providerId="ADAL" clId="{12D926BA-09C1-4158-BF4F-BA0CEAE36F23}" dt="2023-10-09T10:57:09.082" v="3031" actId="14100"/>
          <ac:picMkLst>
            <pc:docMk/>
            <pc:sldMk cId="338764659" sldId="513"/>
            <ac:picMk id="8" creationId="{C26FD8C2-FFAF-62F8-0A9A-33DF8CC7B1A5}"/>
          </ac:picMkLst>
        </pc:picChg>
        <pc:picChg chg="mod ord">
          <ac:chgData name="Richard Fitzpatrick" userId="2254b349-992c-46e4-99fa-a023334f7cad" providerId="ADAL" clId="{12D926BA-09C1-4158-BF4F-BA0CEAE36F23}" dt="2023-10-09T10:57:00.667" v="3024" actId="14100"/>
          <ac:picMkLst>
            <pc:docMk/>
            <pc:sldMk cId="338764659" sldId="513"/>
            <ac:picMk id="10" creationId="{4FD7F9D9-3A5E-8C29-7A6A-4FE39382F799}"/>
          </ac:picMkLst>
        </pc:picChg>
      </pc:sldChg>
      <pc:sldChg chg="delSp modSp add del mod">
        <pc:chgData name="Richard Fitzpatrick" userId="2254b349-992c-46e4-99fa-a023334f7cad" providerId="ADAL" clId="{12D926BA-09C1-4158-BF4F-BA0CEAE36F23}" dt="2023-10-09T10:56:51.335" v="3016" actId="47"/>
        <pc:sldMkLst>
          <pc:docMk/>
          <pc:sldMk cId="2815300205" sldId="513"/>
        </pc:sldMkLst>
        <pc:picChg chg="mod">
          <ac:chgData name="Richard Fitzpatrick" userId="2254b349-992c-46e4-99fa-a023334f7cad" providerId="ADAL" clId="{12D926BA-09C1-4158-BF4F-BA0CEAE36F23}" dt="2023-10-09T10:55:12.239" v="2976" actId="1076"/>
          <ac:picMkLst>
            <pc:docMk/>
            <pc:sldMk cId="2815300205" sldId="513"/>
            <ac:picMk id="12" creationId="{DC4E9FD3-52B3-1436-C69F-A2DC351BD793}"/>
          </ac:picMkLst>
        </pc:picChg>
        <pc:picChg chg="del">
          <ac:chgData name="Richard Fitzpatrick" userId="2254b349-992c-46e4-99fa-a023334f7cad" providerId="ADAL" clId="{12D926BA-09C1-4158-BF4F-BA0CEAE36F23}" dt="2023-10-09T10:55:09.696" v="2975" actId="478"/>
          <ac:picMkLst>
            <pc:docMk/>
            <pc:sldMk cId="2815300205" sldId="513"/>
            <ac:picMk id="16" creationId="{149D293A-8DFA-7D33-0D10-DCCBD6272217}"/>
          </ac:picMkLst>
        </pc:picChg>
      </pc:sldChg>
      <pc:sldChg chg="delSp modSp add del mod">
        <pc:chgData name="Richard Fitzpatrick" userId="2254b349-992c-46e4-99fa-a023334f7cad" providerId="ADAL" clId="{12D926BA-09C1-4158-BF4F-BA0CEAE36F23}" dt="2023-10-09T10:56:51.335" v="3016" actId="47"/>
        <pc:sldMkLst>
          <pc:docMk/>
          <pc:sldMk cId="3070147049" sldId="514"/>
        </pc:sldMkLst>
        <pc:picChg chg="mod">
          <ac:chgData name="Richard Fitzpatrick" userId="2254b349-992c-46e4-99fa-a023334f7cad" providerId="ADAL" clId="{12D926BA-09C1-4158-BF4F-BA0CEAE36F23}" dt="2023-10-09T10:55:19.041" v="2981" actId="1076"/>
          <ac:picMkLst>
            <pc:docMk/>
            <pc:sldMk cId="3070147049" sldId="514"/>
            <ac:picMk id="10" creationId="{4FD7F9D9-3A5E-8C29-7A6A-4FE39382F799}"/>
          </ac:picMkLst>
        </pc:picChg>
        <pc:picChg chg="del">
          <ac:chgData name="Richard Fitzpatrick" userId="2254b349-992c-46e4-99fa-a023334f7cad" providerId="ADAL" clId="{12D926BA-09C1-4158-BF4F-BA0CEAE36F23}" dt="2023-10-09T10:55:15.034" v="2980" actId="478"/>
          <ac:picMkLst>
            <pc:docMk/>
            <pc:sldMk cId="3070147049" sldId="514"/>
            <ac:picMk id="16" creationId="{149D293A-8DFA-7D33-0D10-DCCBD6272217}"/>
          </ac:picMkLst>
        </pc:picChg>
      </pc:sldChg>
      <pc:sldChg chg="addSp delSp modSp add del mod">
        <pc:chgData name="Richard Fitzpatrick" userId="2254b349-992c-46e4-99fa-a023334f7cad" providerId="ADAL" clId="{12D926BA-09C1-4158-BF4F-BA0CEAE36F23}" dt="2024-02-22T19:46:41.573" v="3922" actId="47"/>
        <pc:sldMkLst>
          <pc:docMk/>
          <pc:sldMk cId="3859403826" sldId="514"/>
        </pc:sldMkLst>
        <pc:spChg chg="add mod">
          <ac:chgData name="Richard Fitzpatrick" userId="2254b349-992c-46e4-99fa-a023334f7cad" providerId="ADAL" clId="{12D926BA-09C1-4158-BF4F-BA0CEAE36F23}" dt="2023-10-11T08:25:56.423" v="3295" actId="2711"/>
          <ac:spMkLst>
            <pc:docMk/>
            <pc:sldMk cId="3859403826" sldId="514"/>
            <ac:spMk id="2" creationId="{33DCDF7B-ED1B-2332-9269-DB3AEA21737D}"/>
          </ac:spMkLst>
        </pc:spChg>
        <pc:spChg chg="mod">
          <ac:chgData name="Richard Fitzpatrick" userId="2254b349-992c-46e4-99fa-a023334f7cad" providerId="ADAL" clId="{12D926BA-09C1-4158-BF4F-BA0CEAE36F23}" dt="2023-10-11T08:26:11.962" v="3304" actId="2711"/>
          <ac:spMkLst>
            <pc:docMk/>
            <pc:sldMk cId="3859403826" sldId="514"/>
            <ac:spMk id="6" creationId="{FA5D8250-C401-B3EA-0BB5-F617C53F1728}"/>
          </ac:spMkLst>
        </pc:spChg>
        <pc:spChg chg="mod">
          <ac:chgData name="Richard Fitzpatrick" userId="2254b349-992c-46e4-99fa-a023334f7cad" providerId="ADAL" clId="{12D926BA-09C1-4158-BF4F-BA0CEAE36F23}" dt="2023-10-11T08:26:00.522" v="3296" actId="2711"/>
          <ac:spMkLst>
            <pc:docMk/>
            <pc:sldMk cId="3859403826" sldId="514"/>
            <ac:spMk id="7" creationId="{27CA44A6-F478-BF60-6E7B-1F18AD58D576}"/>
          </ac:spMkLst>
        </pc:spChg>
        <pc:spChg chg="del">
          <ac:chgData name="Richard Fitzpatrick" userId="2254b349-992c-46e4-99fa-a023334f7cad" providerId="ADAL" clId="{12D926BA-09C1-4158-BF4F-BA0CEAE36F23}" dt="2023-10-09T15:45:26.709" v="3045" actId="478"/>
          <ac:spMkLst>
            <pc:docMk/>
            <pc:sldMk cId="3859403826" sldId="514"/>
            <ac:spMk id="8" creationId="{F7CE29FC-E186-D427-D59F-6E0DE76E7D3D}"/>
          </ac:spMkLst>
        </pc:spChg>
        <pc:spChg chg="del">
          <ac:chgData name="Richard Fitzpatrick" userId="2254b349-992c-46e4-99fa-a023334f7cad" providerId="ADAL" clId="{12D926BA-09C1-4158-BF4F-BA0CEAE36F23}" dt="2023-10-09T15:45:27.695" v="3046" actId="478"/>
          <ac:spMkLst>
            <pc:docMk/>
            <pc:sldMk cId="3859403826" sldId="514"/>
            <ac:spMk id="9" creationId="{CDF247BF-E0B9-85D8-9167-1FE844653928}"/>
          </ac:spMkLst>
        </pc:spChg>
        <pc:cxnChg chg="add mod">
          <ac:chgData name="Richard Fitzpatrick" userId="2254b349-992c-46e4-99fa-a023334f7cad" providerId="ADAL" clId="{12D926BA-09C1-4158-BF4F-BA0CEAE36F23}" dt="2023-10-11T08:25:48.008" v="3294" actId="13822"/>
          <ac:cxnSpMkLst>
            <pc:docMk/>
            <pc:sldMk cId="3859403826" sldId="514"/>
            <ac:cxnSpMk id="4" creationId="{63339BD3-1ECF-9A77-6775-F8230A5DE44E}"/>
          </ac:cxnSpMkLst>
        </pc:cxnChg>
      </pc:sldChg>
      <pc:sldChg chg="delSp modSp add del mod">
        <pc:chgData name="Richard Fitzpatrick" userId="2254b349-992c-46e4-99fa-a023334f7cad" providerId="ADAL" clId="{12D926BA-09C1-4158-BF4F-BA0CEAE36F23}" dt="2023-10-09T10:56:51.335" v="3016" actId="47"/>
        <pc:sldMkLst>
          <pc:docMk/>
          <pc:sldMk cId="853615539" sldId="515"/>
        </pc:sldMkLst>
        <pc:picChg chg="mod">
          <ac:chgData name="Richard Fitzpatrick" userId="2254b349-992c-46e4-99fa-a023334f7cad" providerId="ADAL" clId="{12D926BA-09C1-4158-BF4F-BA0CEAE36F23}" dt="2023-10-09T10:55:27.989" v="2987" actId="1076"/>
          <ac:picMkLst>
            <pc:docMk/>
            <pc:sldMk cId="853615539" sldId="515"/>
            <ac:picMk id="8" creationId="{C26FD8C2-FFAF-62F8-0A9A-33DF8CC7B1A5}"/>
          </ac:picMkLst>
        </pc:picChg>
        <pc:picChg chg="del">
          <ac:chgData name="Richard Fitzpatrick" userId="2254b349-992c-46e4-99fa-a023334f7cad" providerId="ADAL" clId="{12D926BA-09C1-4158-BF4F-BA0CEAE36F23}" dt="2023-10-09T10:55:22.587" v="2982" actId="478"/>
          <ac:picMkLst>
            <pc:docMk/>
            <pc:sldMk cId="853615539" sldId="515"/>
            <ac:picMk id="16" creationId="{149D293A-8DFA-7D33-0D10-DCCBD6272217}"/>
          </ac:picMkLst>
        </pc:picChg>
      </pc:sldChg>
      <pc:sldChg chg="addSp modSp add del mod">
        <pc:chgData name="Richard Fitzpatrick" userId="2254b349-992c-46e4-99fa-a023334f7cad" providerId="ADAL" clId="{12D926BA-09C1-4158-BF4F-BA0CEAE36F23}" dt="2024-02-22T19:46:41.573" v="3922" actId="47"/>
        <pc:sldMkLst>
          <pc:docMk/>
          <pc:sldMk cId="2115607714" sldId="515"/>
        </pc:sldMkLst>
        <pc:spChg chg="add mod">
          <ac:chgData name="Richard Fitzpatrick" userId="2254b349-992c-46e4-99fa-a023334f7cad" providerId="ADAL" clId="{12D926BA-09C1-4158-BF4F-BA0CEAE36F23}" dt="2023-10-11T08:26:23.842" v="3309" actId="14100"/>
          <ac:spMkLst>
            <pc:docMk/>
            <pc:sldMk cId="2115607714" sldId="515"/>
            <ac:spMk id="2" creationId="{C2BB6888-62B2-4299-D972-242C188BECCC}"/>
          </ac:spMkLst>
        </pc:spChg>
        <pc:spChg chg="mod">
          <ac:chgData name="Richard Fitzpatrick" userId="2254b349-992c-46e4-99fa-a023334f7cad" providerId="ADAL" clId="{12D926BA-09C1-4158-BF4F-BA0CEAE36F23}" dt="2023-10-11T08:26:20.775" v="3308" actId="2711"/>
          <ac:spMkLst>
            <pc:docMk/>
            <pc:sldMk cId="2115607714" sldId="515"/>
            <ac:spMk id="6" creationId="{FA5D8250-C401-B3EA-0BB5-F617C53F1728}"/>
          </ac:spMkLst>
        </pc:spChg>
        <pc:spChg chg="mod">
          <ac:chgData name="Richard Fitzpatrick" userId="2254b349-992c-46e4-99fa-a023334f7cad" providerId="ADAL" clId="{12D926BA-09C1-4158-BF4F-BA0CEAE36F23}" dt="2023-10-11T08:26:20.775" v="3308" actId="2711"/>
          <ac:spMkLst>
            <pc:docMk/>
            <pc:sldMk cId="2115607714" sldId="515"/>
            <ac:spMk id="7" creationId="{27CA44A6-F478-BF60-6E7B-1F18AD58D576}"/>
          </ac:spMkLst>
        </pc:spChg>
      </pc:sldChg>
      <pc:sldChg chg="addSp delSp modSp add del mod modNotesTx">
        <pc:chgData name="Richard Fitzpatrick" userId="2254b349-992c-46e4-99fa-a023334f7cad" providerId="ADAL" clId="{12D926BA-09C1-4158-BF4F-BA0CEAE36F23}" dt="2024-02-22T19:46:41.573" v="3922" actId="47"/>
        <pc:sldMkLst>
          <pc:docMk/>
          <pc:sldMk cId="1567195245" sldId="516"/>
        </pc:sldMkLst>
        <pc:spChg chg="mod">
          <ac:chgData name="Richard Fitzpatrick" userId="2254b349-992c-46e4-99fa-a023334f7cad" providerId="ADAL" clId="{12D926BA-09C1-4158-BF4F-BA0CEAE36F23}" dt="2023-10-11T08:26:37.507" v="3317" actId="14100"/>
          <ac:spMkLst>
            <pc:docMk/>
            <pc:sldMk cId="1567195245" sldId="516"/>
            <ac:spMk id="2" creationId="{C2BB6888-62B2-4299-D972-242C188BECCC}"/>
          </ac:spMkLst>
        </pc:spChg>
        <pc:spChg chg="add mod">
          <ac:chgData name="Richard Fitzpatrick" userId="2254b349-992c-46e4-99fa-a023334f7cad" providerId="ADAL" clId="{12D926BA-09C1-4158-BF4F-BA0CEAE36F23}" dt="2023-10-11T08:26:41.460" v="3319" actId="20577"/>
          <ac:spMkLst>
            <pc:docMk/>
            <pc:sldMk cId="1567195245" sldId="516"/>
            <ac:spMk id="3" creationId="{4C5B1365-9F36-A79D-75B2-3F44A9FDDC09}"/>
          </ac:spMkLst>
        </pc:spChg>
        <pc:spChg chg="mod">
          <ac:chgData name="Richard Fitzpatrick" userId="2254b349-992c-46e4-99fa-a023334f7cad" providerId="ADAL" clId="{12D926BA-09C1-4158-BF4F-BA0CEAE36F23}" dt="2023-10-11T08:26:35.221" v="3313" actId="2711"/>
          <ac:spMkLst>
            <pc:docMk/>
            <pc:sldMk cId="1567195245" sldId="516"/>
            <ac:spMk id="6" creationId="{FA5D8250-C401-B3EA-0BB5-F617C53F1728}"/>
          </ac:spMkLst>
        </pc:spChg>
        <pc:spChg chg="mod">
          <ac:chgData name="Richard Fitzpatrick" userId="2254b349-992c-46e4-99fa-a023334f7cad" providerId="ADAL" clId="{12D926BA-09C1-4158-BF4F-BA0CEAE36F23}" dt="2023-10-11T08:26:35.221" v="3313" actId="2711"/>
          <ac:spMkLst>
            <pc:docMk/>
            <pc:sldMk cId="1567195245" sldId="516"/>
            <ac:spMk id="7" creationId="{27CA44A6-F478-BF60-6E7B-1F18AD58D576}"/>
          </ac:spMkLst>
        </pc:spChg>
        <pc:spChg chg="add del mod">
          <ac:chgData name="Richard Fitzpatrick" userId="2254b349-992c-46e4-99fa-a023334f7cad" providerId="ADAL" clId="{12D926BA-09C1-4158-BF4F-BA0CEAE36F23}" dt="2023-10-11T10:38:09.754" v="3799" actId="21"/>
          <ac:spMkLst>
            <pc:docMk/>
            <pc:sldMk cId="1567195245" sldId="516"/>
            <ac:spMk id="8" creationId="{8915BF1F-106B-73E3-A4BA-3D14D4A4E6E6}"/>
          </ac:spMkLst>
        </pc:spChg>
        <pc:spChg chg="add del mod">
          <ac:chgData name="Richard Fitzpatrick" userId="2254b349-992c-46e4-99fa-a023334f7cad" providerId="ADAL" clId="{12D926BA-09C1-4158-BF4F-BA0CEAE36F23}" dt="2023-10-09T15:50:37.777" v="3126"/>
          <ac:spMkLst>
            <pc:docMk/>
            <pc:sldMk cId="1567195245" sldId="516"/>
            <ac:spMk id="11" creationId="{7672F32E-D6A7-F37A-16C0-FC80E4A2610E}"/>
          </ac:spMkLst>
        </pc:spChg>
        <pc:spChg chg="add mod">
          <ac:chgData name="Richard Fitzpatrick" userId="2254b349-992c-46e4-99fa-a023334f7cad" providerId="ADAL" clId="{12D926BA-09C1-4158-BF4F-BA0CEAE36F23}" dt="2023-10-11T08:26:35.221" v="3313" actId="2711"/>
          <ac:spMkLst>
            <pc:docMk/>
            <pc:sldMk cId="1567195245" sldId="516"/>
            <ac:spMk id="12" creationId="{7F39F3FF-78BB-CFA2-DBC7-76B351799647}"/>
          </ac:spMkLst>
        </pc:spChg>
        <pc:picChg chg="add mod">
          <ac:chgData name="Richard Fitzpatrick" userId="2254b349-992c-46e4-99fa-a023334f7cad" providerId="ADAL" clId="{12D926BA-09C1-4158-BF4F-BA0CEAE36F23}" dt="2023-10-09T15:51:44.433" v="3147" actId="1440"/>
          <ac:picMkLst>
            <pc:docMk/>
            <pc:sldMk cId="1567195245" sldId="516"/>
            <ac:picMk id="9" creationId="{4745C6F6-3A40-DE10-CD01-4AF2810C2C44}"/>
          </ac:picMkLst>
        </pc:picChg>
        <pc:picChg chg="add mod">
          <ac:chgData name="Richard Fitzpatrick" userId="2254b349-992c-46e4-99fa-a023334f7cad" providerId="ADAL" clId="{12D926BA-09C1-4158-BF4F-BA0CEAE36F23}" dt="2023-10-09T15:52:56.532" v="3166" actId="1076"/>
          <ac:picMkLst>
            <pc:docMk/>
            <pc:sldMk cId="1567195245" sldId="516"/>
            <ac:picMk id="14" creationId="{B92E801A-2F2F-151D-33BB-F9CA4D5B393E}"/>
          </ac:picMkLst>
        </pc:picChg>
      </pc:sldChg>
      <pc:sldChg chg="addSp delSp modSp new mod">
        <pc:chgData name="Richard Fitzpatrick" userId="2254b349-992c-46e4-99fa-a023334f7cad" providerId="ADAL" clId="{12D926BA-09C1-4158-BF4F-BA0CEAE36F23}" dt="2024-03-25T09:59:07.217" v="10520" actId="20577"/>
        <pc:sldMkLst>
          <pc:docMk/>
          <pc:sldMk cId="3098019833" sldId="517"/>
        </pc:sldMkLst>
        <pc:spChg chg="mod">
          <ac:chgData name="Richard Fitzpatrick" userId="2254b349-992c-46e4-99fa-a023334f7cad" providerId="ADAL" clId="{12D926BA-09C1-4158-BF4F-BA0CEAE36F23}" dt="2024-03-25T09:59:07.217" v="10520" actId="20577"/>
          <ac:spMkLst>
            <pc:docMk/>
            <pc:sldMk cId="3098019833" sldId="517"/>
            <ac:spMk id="3" creationId="{BBE8D4C7-278C-A953-9FEC-AF57C1C6BF3D}"/>
          </ac:spMkLst>
        </pc:spChg>
        <pc:spChg chg="mod">
          <ac:chgData name="Richard Fitzpatrick" userId="2254b349-992c-46e4-99fa-a023334f7cad" providerId="ADAL" clId="{12D926BA-09C1-4158-BF4F-BA0CEAE36F23}" dt="2024-02-22T19:44:56.496" v="3853" actId="20577"/>
          <ac:spMkLst>
            <pc:docMk/>
            <pc:sldMk cId="3098019833" sldId="517"/>
            <ac:spMk id="4" creationId="{629244E6-A556-C895-C85A-175CC31948B0}"/>
          </ac:spMkLst>
        </pc:spChg>
        <pc:spChg chg="add del mod">
          <ac:chgData name="Richard Fitzpatrick" userId="2254b349-992c-46e4-99fa-a023334f7cad" providerId="ADAL" clId="{12D926BA-09C1-4158-BF4F-BA0CEAE36F23}" dt="2024-02-22T19:44:49.044" v="3828" actId="478"/>
          <ac:spMkLst>
            <pc:docMk/>
            <pc:sldMk cId="3098019833" sldId="517"/>
            <ac:spMk id="5" creationId="{5C8EB4D1-AA75-2ADF-9F0F-CA311C45259C}"/>
          </ac:spMkLst>
        </pc:spChg>
        <pc:spChg chg="add del mod">
          <ac:chgData name="Richard Fitzpatrick" userId="2254b349-992c-46e4-99fa-a023334f7cad" providerId="ADAL" clId="{12D926BA-09C1-4158-BF4F-BA0CEAE36F23}" dt="2024-02-22T19:44:47.924" v="3827" actId="478"/>
          <ac:spMkLst>
            <pc:docMk/>
            <pc:sldMk cId="3098019833" sldId="517"/>
            <ac:spMk id="6" creationId="{E73BFB33-83DF-57FF-3406-69A869FE0B60}"/>
          </ac:spMkLst>
        </pc:spChg>
        <pc:spChg chg="add del mod">
          <ac:chgData name="Richard Fitzpatrick" userId="2254b349-992c-46e4-99fa-a023334f7cad" providerId="ADAL" clId="{12D926BA-09C1-4158-BF4F-BA0CEAE36F23}" dt="2024-02-22T19:44:47.295" v="3826" actId="478"/>
          <ac:spMkLst>
            <pc:docMk/>
            <pc:sldMk cId="3098019833" sldId="517"/>
            <ac:spMk id="7" creationId="{C3495539-01C8-833E-B1DD-D0984FB39793}"/>
          </ac:spMkLst>
        </pc:spChg>
        <pc:spChg chg="add del mod">
          <ac:chgData name="Richard Fitzpatrick" userId="2254b349-992c-46e4-99fa-a023334f7cad" providerId="ADAL" clId="{12D926BA-09C1-4158-BF4F-BA0CEAE36F23}" dt="2023-10-11T10:26:49.680" v="3563"/>
          <ac:spMkLst>
            <pc:docMk/>
            <pc:sldMk cId="3098019833" sldId="517"/>
            <ac:spMk id="8" creationId="{9EA7DDEB-E799-7988-597E-791FB5B171FC}"/>
          </ac:spMkLst>
        </pc:spChg>
      </pc:sldChg>
      <pc:sldChg chg="add del">
        <pc:chgData name="Richard Fitzpatrick" userId="2254b349-992c-46e4-99fa-a023334f7cad" providerId="ADAL" clId="{12D926BA-09C1-4158-BF4F-BA0CEAE36F23}" dt="2023-10-11T10:34:20.335" v="3596" actId="47"/>
        <pc:sldMkLst>
          <pc:docMk/>
          <pc:sldMk cId="1462796424" sldId="518"/>
        </pc:sldMkLst>
      </pc:sldChg>
      <pc:sldChg chg="addSp modSp add del mod">
        <pc:chgData name="Richard Fitzpatrick" userId="2254b349-992c-46e4-99fa-a023334f7cad" providerId="ADAL" clId="{12D926BA-09C1-4158-BF4F-BA0CEAE36F23}" dt="2024-02-22T19:46:41.573" v="3922" actId="47"/>
        <pc:sldMkLst>
          <pc:docMk/>
          <pc:sldMk cId="1485685367" sldId="518"/>
        </pc:sldMkLst>
        <pc:spChg chg="add mod">
          <ac:chgData name="Richard Fitzpatrick" userId="2254b349-992c-46e4-99fa-a023334f7cad" providerId="ADAL" clId="{12D926BA-09C1-4158-BF4F-BA0CEAE36F23}" dt="2023-10-11T10:38:24.576" v="3808" actId="403"/>
          <ac:spMkLst>
            <pc:docMk/>
            <pc:sldMk cId="1485685367" sldId="518"/>
            <ac:spMk id="4" creationId="{E9316261-DA7B-F46C-B9F8-C665A01F2A29}"/>
          </ac:spMkLst>
        </pc:spChg>
      </pc:sldChg>
      <pc:sldChg chg="addSp delSp modSp new mod modClrScheme chgLayout">
        <pc:chgData name="Richard Fitzpatrick" userId="2254b349-992c-46e4-99fa-a023334f7cad" providerId="ADAL" clId="{12D926BA-09C1-4158-BF4F-BA0CEAE36F23}" dt="2024-03-15T11:31:01.706" v="10168" actId="21"/>
        <pc:sldMkLst>
          <pc:docMk/>
          <pc:sldMk cId="1562786230" sldId="518"/>
        </pc:sldMkLst>
        <pc:spChg chg="del mod ord">
          <ac:chgData name="Richard Fitzpatrick" userId="2254b349-992c-46e4-99fa-a023334f7cad" providerId="ADAL" clId="{12D926BA-09C1-4158-BF4F-BA0CEAE36F23}" dt="2024-02-22T19:48:44.286" v="4015" actId="700"/>
          <ac:spMkLst>
            <pc:docMk/>
            <pc:sldMk cId="1562786230" sldId="518"/>
            <ac:spMk id="2" creationId="{6BE8C602-05E9-CBD8-F901-490FEE31AF7E}"/>
          </ac:spMkLst>
        </pc:spChg>
        <pc:spChg chg="del mod ord">
          <ac:chgData name="Richard Fitzpatrick" userId="2254b349-992c-46e4-99fa-a023334f7cad" providerId="ADAL" clId="{12D926BA-09C1-4158-BF4F-BA0CEAE36F23}" dt="2024-02-22T19:48:44.286" v="4015" actId="700"/>
          <ac:spMkLst>
            <pc:docMk/>
            <pc:sldMk cId="1562786230" sldId="518"/>
            <ac:spMk id="3" creationId="{4767F31B-D556-76E8-CDD6-FF5AC5C52C80}"/>
          </ac:spMkLst>
        </pc:spChg>
        <pc:spChg chg="add mod ord">
          <ac:chgData name="Richard Fitzpatrick" userId="2254b349-992c-46e4-99fa-a023334f7cad" providerId="ADAL" clId="{12D926BA-09C1-4158-BF4F-BA0CEAE36F23}" dt="2024-03-14T14:20:08.891" v="10136" actId="1076"/>
          <ac:spMkLst>
            <pc:docMk/>
            <pc:sldMk cId="1562786230" sldId="518"/>
            <ac:spMk id="4" creationId="{FBB76E55-FE21-8A61-D158-0210E56F5223}"/>
          </ac:spMkLst>
        </pc:spChg>
        <pc:spChg chg="add mod ord">
          <ac:chgData name="Richard Fitzpatrick" userId="2254b349-992c-46e4-99fa-a023334f7cad" providerId="ADAL" clId="{12D926BA-09C1-4158-BF4F-BA0CEAE36F23}" dt="2024-03-14T14:20:15.406" v="10140" actId="1076"/>
          <ac:spMkLst>
            <pc:docMk/>
            <pc:sldMk cId="1562786230" sldId="518"/>
            <ac:spMk id="5" creationId="{3B8092A8-6491-597C-6135-B73DD87DB693}"/>
          </ac:spMkLst>
        </pc:spChg>
        <pc:spChg chg="add del mod">
          <ac:chgData name="Richard Fitzpatrick" userId="2254b349-992c-46e4-99fa-a023334f7cad" providerId="ADAL" clId="{12D926BA-09C1-4158-BF4F-BA0CEAE36F23}" dt="2024-03-15T11:31:01.706" v="10168" actId="21"/>
          <ac:spMkLst>
            <pc:docMk/>
            <pc:sldMk cId="1562786230" sldId="518"/>
            <ac:spMk id="7" creationId="{EFE740AF-1CA0-D936-2935-E880FA23AD85}"/>
          </ac:spMkLst>
        </pc:spChg>
        <pc:picChg chg="add mod">
          <ac:chgData name="Richard Fitzpatrick" userId="2254b349-992c-46e4-99fa-a023334f7cad" providerId="ADAL" clId="{12D926BA-09C1-4158-BF4F-BA0CEAE36F23}" dt="2024-03-14T14:20:02.572" v="10135"/>
          <ac:picMkLst>
            <pc:docMk/>
            <pc:sldMk cId="1562786230" sldId="518"/>
            <ac:picMk id="2" creationId="{AB5D5C0D-BA56-55E6-40D9-CCDE675F9450}"/>
          </ac:picMkLst>
        </pc:picChg>
        <pc:picChg chg="add mod">
          <ac:chgData name="Richard Fitzpatrick" userId="2254b349-992c-46e4-99fa-a023334f7cad" providerId="ADAL" clId="{12D926BA-09C1-4158-BF4F-BA0CEAE36F23}" dt="2024-03-14T14:20:02.572" v="10135"/>
          <ac:picMkLst>
            <pc:docMk/>
            <pc:sldMk cId="1562786230" sldId="518"/>
            <ac:picMk id="3" creationId="{6EF817DA-EB34-FCA1-2544-A4E16F6C74EA}"/>
          </ac:picMkLst>
        </pc:picChg>
      </pc:sldChg>
      <pc:sldChg chg="addSp delSp modSp new mod modClrScheme chgLayout">
        <pc:chgData name="Richard Fitzpatrick" userId="2254b349-992c-46e4-99fa-a023334f7cad" providerId="ADAL" clId="{12D926BA-09C1-4158-BF4F-BA0CEAE36F23}" dt="2024-02-26T21:43:04.618" v="4744" actId="255"/>
        <pc:sldMkLst>
          <pc:docMk/>
          <pc:sldMk cId="823925484" sldId="519"/>
        </pc:sldMkLst>
        <pc:spChg chg="del mod ord">
          <ac:chgData name="Richard Fitzpatrick" userId="2254b349-992c-46e4-99fa-a023334f7cad" providerId="ADAL" clId="{12D926BA-09C1-4158-BF4F-BA0CEAE36F23}" dt="2024-02-22T19:49:57.839" v="4071" actId="700"/>
          <ac:spMkLst>
            <pc:docMk/>
            <pc:sldMk cId="823925484" sldId="519"/>
            <ac:spMk id="2" creationId="{82888665-C8CB-7EF9-0D35-2D488019D96C}"/>
          </ac:spMkLst>
        </pc:spChg>
        <pc:spChg chg="del mod ord">
          <ac:chgData name="Richard Fitzpatrick" userId="2254b349-992c-46e4-99fa-a023334f7cad" providerId="ADAL" clId="{12D926BA-09C1-4158-BF4F-BA0CEAE36F23}" dt="2024-02-22T19:49:57.839" v="4071" actId="700"/>
          <ac:spMkLst>
            <pc:docMk/>
            <pc:sldMk cId="823925484" sldId="519"/>
            <ac:spMk id="3" creationId="{768DBFEF-DCA1-7576-342B-7425943492F8}"/>
          </ac:spMkLst>
        </pc:spChg>
        <pc:spChg chg="add mod ord">
          <ac:chgData name="Richard Fitzpatrick" userId="2254b349-992c-46e4-99fa-a023334f7cad" providerId="ADAL" clId="{12D926BA-09C1-4158-BF4F-BA0CEAE36F23}" dt="2024-02-26T21:43:04.618" v="4744" actId="255"/>
          <ac:spMkLst>
            <pc:docMk/>
            <pc:sldMk cId="823925484" sldId="519"/>
            <ac:spMk id="4" creationId="{6E57D97C-B8DE-B77C-26B4-A2B55B1B9D28}"/>
          </ac:spMkLst>
        </pc:spChg>
        <pc:spChg chg="add mod ord">
          <ac:chgData name="Richard Fitzpatrick" userId="2254b349-992c-46e4-99fa-a023334f7cad" providerId="ADAL" clId="{12D926BA-09C1-4158-BF4F-BA0CEAE36F23}" dt="2024-02-26T10:37:14.469" v="4270" actId="20577"/>
          <ac:spMkLst>
            <pc:docMk/>
            <pc:sldMk cId="823925484" sldId="519"/>
            <ac:spMk id="5" creationId="{09CB86C3-D521-7662-ACA8-7B3FE8B283D7}"/>
          </ac:spMkLst>
        </pc:spChg>
        <pc:picChg chg="add mod">
          <ac:chgData name="Richard Fitzpatrick" userId="2254b349-992c-46e4-99fa-a023334f7cad" providerId="ADAL" clId="{12D926BA-09C1-4158-BF4F-BA0CEAE36F23}" dt="2024-02-26T21:39:40.749" v="4725" actId="1076"/>
          <ac:picMkLst>
            <pc:docMk/>
            <pc:sldMk cId="823925484" sldId="519"/>
            <ac:picMk id="3" creationId="{E96749EE-F128-1699-8BD8-1B0D31FA0B50}"/>
          </ac:picMkLst>
        </pc:picChg>
        <pc:picChg chg="add mod">
          <ac:chgData name="Richard Fitzpatrick" userId="2254b349-992c-46e4-99fa-a023334f7cad" providerId="ADAL" clId="{12D926BA-09C1-4158-BF4F-BA0CEAE36F23}" dt="2024-02-26T21:40:52.205" v="4740" actId="207"/>
          <ac:picMkLst>
            <pc:docMk/>
            <pc:sldMk cId="823925484" sldId="519"/>
            <ac:picMk id="7" creationId="{37D231F7-5A0F-7F2A-87AE-36CB0CC93C95}"/>
          </ac:picMkLst>
        </pc:picChg>
      </pc:sldChg>
      <pc:sldChg chg="addSp delSp modSp new del mod">
        <pc:chgData name="Richard Fitzpatrick" userId="2254b349-992c-46e4-99fa-a023334f7cad" providerId="ADAL" clId="{12D926BA-09C1-4158-BF4F-BA0CEAE36F23}" dt="2024-02-26T22:13:32.513" v="5073" actId="47"/>
        <pc:sldMkLst>
          <pc:docMk/>
          <pc:sldMk cId="4124084441" sldId="520"/>
        </pc:sldMkLst>
        <pc:spChg chg="mod">
          <ac:chgData name="Richard Fitzpatrick" userId="2254b349-992c-46e4-99fa-a023334f7cad" providerId="ADAL" clId="{12D926BA-09C1-4158-BF4F-BA0CEAE36F23}" dt="2024-02-26T21:50:06.429" v="4817" actId="1076"/>
          <ac:spMkLst>
            <pc:docMk/>
            <pc:sldMk cId="4124084441" sldId="520"/>
            <ac:spMk id="2" creationId="{7A3C51C0-96E1-EA90-04F3-BF2BD8F831D5}"/>
          </ac:spMkLst>
        </pc:spChg>
        <pc:spChg chg="del">
          <ac:chgData name="Richard Fitzpatrick" userId="2254b349-992c-46e4-99fa-a023334f7cad" providerId="ADAL" clId="{12D926BA-09C1-4158-BF4F-BA0CEAE36F23}" dt="2024-02-26T21:48:27.280" v="4748" actId="478"/>
          <ac:spMkLst>
            <pc:docMk/>
            <pc:sldMk cId="4124084441" sldId="520"/>
            <ac:spMk id="3" creationId="{DDEDE7E6-88E1-5B74-3370-1A88D4F2918A}"/>
          </ac:spMkLst>
        </pc:spChg>
        <pc:spChg chg="add mod">
          <ac:chgData name="Richard Fitzpatrick" userId="2254b349-992c-46e4-99fa-a023334f7cad" providerId="ADAL" clId="{12D926BA-09C1-4158-BF4F-BA0CEAE36F23}" dt="2024-02-26T21:51:08.451" v="4828" actId="1076"/>
          <ac:spMkLst>
            <pc:docMk/>
            <pc:sldMk cId="4124084441" sldId="520"/>
            <ac:spMk id="4" creationId="{BE58F79E-78EF-AD0A-5BE2-D80DDF2E34E1}"/>
          </ac:spMkLst>
        </pc:spChg>
      </pc:sldChg>
      <pc:sldChg chg="addSp delSp modSp add mod modNotesTx">
        <pc:chgData name="Richard Fitzpatrick" userId="2254b349-992c-46e4-99fa-a023334f7cad" providerId="ADAL" clId="{12D926BA-09C1-4158-BF4F-BA0CEAE36F23}" dt="2024-02-26T22:16:47.607" v="5088"/>
        <pc:sldMkLst>
          <pc:docMk/>
          <pc:sldMk cId="3308278836" sldId="521"/>
        </pc:sldMkLst>
        <pc:spChg chg="del">
          <ac:chgData name="Richard Fitzpatrick" userId="2254b349-992c-46e4-99fa-a023334f7cad" providerId="ADAL" clId="{12D926BA-09C1-4158-BF4F-BA0CEAE36F23}" dt="2024-02-26T21:57:53.535" v="4916" actId="478"/>
          <ac:spMkLst>
            <pc:docMk/>
            <pc:sldMk cId="3308278836" sldId="521"/>
            <ac:spMk id="2" creationId="{CA57FEF2-3186-E076-85E8-9385A3601444}"/>
          </ac:spMkLst>
        </pc:spChg>
        <pc:spChg chg="mod">
          <ac:chgData name="Richard Fitzpatrick" userId="2254b349-992c-46e4-99fa-a023334f7cad" providerId="ADAL" clId="{12D926BA-09C1-4158-BF4F-BA0CEAE36F23}" dt="2024-02-26T21:58:22.380" v="4930" actId="12788"/>
          <ac:spMkLst>
            <pc:docMk/>
            <pc:sldMk cId="3308278836" sldId="521"/>
            <ac:spMk id="4" creationId="{D58E21C6-BB7C-7DA6-2791-B96A61C9BAF0}"/>
          </ac:spMkLst>
        </pc:spChg>
        <pc:spChg chg="add del mod">
          <ac:chgData name="Richard Fitzpatrick" userId="2254b349-992c-46e4-99fa-a023334f7cad" providerId="ADAL" clId="{12D926BA-09C1-4158-BF4F-BA0CEAE36F23}" dt="2024-02-26T21:58:01.616" v="4920" actId="478"/>
          <ac:spMkLst>
            <pc:docMk/>
            <pc:sldMk cId="3308278836" sldId="521"/>
            <ac:spMk id="5" creationId="{62E01D32-5B92-5444-678D-E8EADA29E0C1}"/>
          </ac:spMkLst>
        </pc:spChg>
      </pc:sldChg>
      <pc:sldChg chg="addSp modSp add mod">
        <pc:chgData name="Richard Fitzpatrick" userId="2254b349-992c-46e4-99fa-a023334f7cad" providerId="ADAL" clId="{12D926BA-09C1-4158-BF4F-BA0CEAE36F23}" dt="2024-02-26T22:09:49.174" v="4983" actId="207"/>
        <pc:sldMkLst>
          <pc:docMk/>
          <pc:sldMk cId="3258023992" sldId="522"/>
        </pc:sldMkLst>
        <pc:spChg chg="add mod">
          <ac:chgData name="Richard Fitzpatrick" userId="2254b349-992c-46e4-99fa-a023334f7cad" providerId="ADAL" clId="{12D926BA-09C1-4158-BF4F-BA0CEAE36F23}" dt="2024-02-26T22:05:53.756" v="4978" actId="14100"/>
          <ac:spMkLst>
            <pc:docMk/>
            <pc:sldMk cId="3258023992" sldId="522"/>
            <ac:spMk id="2" creationId="{2ADCE828-A72B-A173-9FC9-1529C1308CFA}"/>
          </ac:spMkLst>
        </pc:spChg>
        <pc:spChg chg="add mod">
          <ac:chgData name="Richard Fitzpatrick" userId="2254b349-992c-46e4-99fa-a023334f7cad" providerId="ADAL" clId="{12D926BA-09C1-4158-BF4F-BA0CEAE36F23}" dt="2024-02-26T22:09:49.174" v="4983" actId="207"/>
          <ac:spMkLst>
            <pc:docMk/>
            <pc:sldMk cId="3258023992" sldId="522"/>
            <ac:spMk id="3" creationId="{D76A081B-7B9D-493F-AF63-E6C9926417D1}"/>
          </ac:spMkLst>
        </pc:spChg>
      </pc:sldChg>
      <pc:sldChg chg="addSp modSp add mod">
        <pc:chgData name="Richard Fitzpatrick" userId="2254b349-992c-46e4-99fa-a023334f7cad" providerId="ADAL" clId="{12D926BA-09C1-4158-BF4F-BA0CEAE36F23}" dt="2024-02-26T22:10:50.751" v="5033" actId="207"/>
        <pc:sldMkLst>
          <pc:docMk/>
          <pc:sldMk cId="1595463922" sldId="523"/>
        </pc:sldMkLst>
        <pc:spChg chg="add mod">
          <ac:chgData name="Richard Fitzpatrick" userId="2254b349-992c-46e4-99fa-a023334f7cad" providerId="ADAL" clId="{12D926BA-09C1-4158-BF4F-BA0CEAE36F23}" dt="2024-02-26T22:10:50.751" v="5033" actId="207"/>
          <ac:spMkLst>
            <pc:docMk/>
            <pc:sldMk cId="1595463922" sldId="523"/>
            <ac:spMk id="5" creationId="{578EF58A-BA28-BD11-5BF6-CEA5FA339040}"/>
          </ac:spMkLst>
        </pc:spChg>
      </pc:sldChg>
      <pc:sldChg chg="modSp add mod ord modNotesTx">
        <pc:chgData name="Richard Fitzpatrick" userId="2254b349-992c-46e4-99fa-a023334f7cad" providerId="ADAL" clId="{12D926BA-09C1-4158-BF4F-BA0CEAE36F23}" dt="2024-02-26T22:16:28.735" v="5081"/>
        <pc:sldMkLst>
          <pc:docMk/>
          <pc:sldMk cId="542104460" sldId="524"/>
        </pc:sldMkLst>
        <pc:spChg chg="mod">
          <ac:chgData name="Richard Fitzpatrick" userId="2254b349-992c-46e4-99fa-a023334f7cad" providerId="ADAL" clId="{12D926BA-09C1-4158-BF4F-BA0CEAE36F23}" dt="2024-02-26T22:14:07.581" v="5080" actId="20577"/>
          <ac:spMkLst>
            <pc:docMk/>
            <pc:sldMk cId="542104460" sldId="524"/>
            <ac:spMk id="5" creationId="{3CDF66E3-B605-91FB-7F1C-49ACB1C45470}"/>
          </ac:spMkLst>
        </pc:spChg>
      </pc:sldChg>
      <pc:sldChg chg="modSp add mod">
        <pc:chgData name="Richard Fitzpatrick" userId="2254b349-992c-46e4-99fa-a023334f7cad" providerId="ADAL" clId="{12D926BA-09C1-4158-BF4F-BA0CEAE36F23}" dt="2024-02-26T22:11:50.484" v="5069" actId="2711"/>
        <pc:sldMkLst>
          <pc:docMk/>
          <pc:sldMk cId="1749626532" sldId="525"/>
        </pc:sldMkLst>
        <pc:spChg chg="mod">
          <ac:chgData name="Richard Fitzpatrick" userId="2254b349-992c-46e4-99fa-a023334f7cad" providerId="ADAL" clId="{12D926BA-09C1-4158-BF4F-BA0CEAE36F23}" dt="2024-02-26T22:11:50.484" v="5069" actId="2711"/>
          <ac:spMkLst>
            <pc:docMk/>
            <pc:sldMk cId="1749626532" sldId="525"/>
            <ac:spMk id="5" creationId="{643A38AD-925B-74A1-6CC5-FA39484E1D5A}"/>
          </ac:spMkLst>
        </pc:spChg>
      </pc:sldChg>
      <pc:sldChg chg="addSp delSp modSp new mod modShow">
        <pc:chgData name="Richard Fitzpatrick" userId="2254b349-992c-46e4-99fa-a023334f7cad" providerId="ADAL" clId="{12D926BA-09C1-4158-BF4F-BA0CEAE36F23}" dt="2024-03-01T15:44:45.875" v="7025" actId="729"/>
        <pc:sldMkLst>
          <pc:docMk/>
          <pc:sldMk cId="5358500" sldId="526"/>
        </pc:sldMkLst>
        <pc:spChg chg="del">
          <ac:chgData name="Richard Fitzpatrick" userId="2254b349-992c-46e4-99fa-a023334f7cad" providerId="ADAL" clId="{12D926BA-09C1-4158-BF4F-BA0CEAE36F23}" dt="2024-02-27T10:11:43.134" v="5120" actId="478"/>
          <ac:spMkLst>
            <pc:docMk/>
            <pc:sldMk cId="5358500" sldId="526"/>
            <ac:spMk id="2" creationId="{12FFCCDD-6BBE-80A9-6A6A-0C29AECBA677}"/>
          </ac:spMkLst>
        </pc:spChg>
        <pc:spChg chg="del">
          <ac:chgData name="Richard Fitzpatrick" userId="2254b349-992c-46e4-99fa-a023334f7cad" providerId="ADAL" clId="{12D926BA-09C1-4158-BF4F-BA0CEAE36F23}" dt="2024-02-27T10:11:42.215" v="5119" actId="478"/>
          <ac:spMkLst>
            <pc:docMk/>
            <pc:sldMk cId="5358500" sldId="526"/>
            <ac:spMk id="3" creationId="{76584E0A-4685-F658-0302-A183E97DF6E8}"/>
          </ac:spMkLst>
        </pc:spChg>
        <pc:spChg chg="add mod">
          <ac:chgData name="Richard Fitzpatrick" userId="2254b349-992c-46e4-99fa-a023334f7cad" providerId="ADAL" clId="{12D926BA-09C1-4158-BF4F-BA0CEAE36F23}" dt="2024-02-27T10:12:06.054" v="5132" actId="1076"/>
          <ac:spMkLst>
            <pc:docMk/>
            <pc:sldMk cId="5358500" sldId="526"/>
            <ac:spMk id="4" creationId="{93AC8D10-D93A-5B89-F1AB-B3CE069EF3AE}"/>
          </ac:spMkLst>
        </pc:spChg>
        <pc:picChg chg="add mod">
          <ac:chgData name="Richard Fitzpatrick" userId="2254b349-992c-46e4-99fa-a023334f7cad" providerId="ADAL" clId="{12D926BA-09C1-4158-BF4F-BA0CEAE36F23}" dt="2024-02-27T10:12:27.152" v="5137" actId="27614"/>
          <ac:picMkLst>
            <pc:docMk/>
            <pc:sldMk cId="5358500" sldId="526"/>
            <ac:picMk id="6" creationId="{61BD4DC7-1640-28D5-A989-CF75FEFDCED7}"/>
          </ac:picMkLst>
        </pc:picChg>
      </pc:sldChg>
      <pc:sldChg chg="modSp new mod modShow">
        <pc:chgData name="Richard Fitzpatrick" userId="2254b349-992c-46e4-99fa-a023334f7cad" providerId="ADAL" clId="{12D926BA-09C1-4158-BF4F-BA0CEAE36F23}" dt="2024-03-01T15:44:45.875" v="7025" actId="729"/>
        <pc:sldMkLst>
          <pc:docMk/>
          <pc:sldMk cId="1261214242" sldId="527"/>
        </pc:sldMkLst>
        <pc:spChg chg="mod">
          <ac:chgData name="Richard Fitzpatrick" userId="2254b349-992c-46e4-99fa-a023334f7cad" providerId="ADAL" clId="{12D926BA-09C1-4158-BF4F-BA0CEAE36F23}" dt="2024-02-27T10:42:55.486" v="5379" actId="20577"/>
          <ac:spMkLst>
            <pc:docMk/>
            <pc:sldMk cId="1261214242" sldId="527"/>
            <ac:spMk id="2" creationId="{02D05770-5E1C-091A-B04E-3E53E568EE8D}"/>
          </ac:spMkLst>
        </pc:spChg>
        <pc:spChg chg="mod">
          <ac:chgData name="Richard Fitzpatrick" userId="2254b349-992c-46e4-99fa-a023334f7cad" providerId="ADAL" clId="{12D926BA-09C1-4158-BF4F-BA0CEAE36F23}" dt="2024-02-27T11:27:27.850" v="5638" actId="12"/>
          <ac:spMkLst>
            <pc:docMk/>
            <pc:sldMk cId="1261214242" sldId="527"/>
            <ac:spMk id="3" creationId="{C0B722E8-9D84-1714-F0B4-CAF8D0DE256D}"/>
          </ac:spMkLst>
        </pc:spChg>
      </pc:sldChg>
      <pc:sldChg chg="addSp delSp modSp add mod ord modShow">
        <pc:chgData name="Richard Fitzpatrick" userId="2254b349-992c-46e4-99fa-a023334f7cad" providerId="ADAL" clId="{12D926BA-09C1-4158-BF4F-BA0CEAE36F23}" dt="2024-03-01T15:44:45.875" v="7025" actId="729"/>
        <pc:sldMkLst>
          <pc:docMk/>
          <pc:sldMk cId="639780245" sldId="528"/>
        </pc:sldMkLst>
        <pc:spChg chg="mod">
          <ac:chgData name="Richard Fitzpatrick" userId="2254b349-992c-46e4-99fa-a023334f7cad" providerId="ADAL" clId="{12D926BA-09C1-4158-BF4F-BA0CEAE36F23}" dt="2024-02-27T10:14:29.818" v="5192"/>
          <ac:spMkLst>
            <pc:docMk/>
            <pc:sldMk cId="639780245" sldId="528"/>
            <ac:spMk id="4" creationId="{7773F294-ECA0-6898-F30E-6A8005AEF573}"/>
          </ac:spMkLst>
        </pc:spChg>
        <pc:picChg chg="add mod">
          <ac:chgData name="Richard Fitzpatrick" userId="2254b349-992c-46e4-99fa-a023334f7cad" providerId="ADAL" clId="{12D926BA-09C1-4158-BF4F-BA0CEAE36F23}" dt="2024-02-27T10:14:48.053" v="5204" actId="1076"/>
          <ac:picMkLst>
            <pc:docMk/>
            <pc:sldMk cId="639780245" sldId="528"/>
            <ac:picMk id="3" creationId="{8B8EE166-8C0A-07B9-5EC0-4B301DFD31EE}"/>
          </ac:picMkLst>
        </pc:picChg>
        <pc:picChg chg="del">
          <ac:chgData name="Richard Fitzpatrick" userId="2254b349-992c-46e4-99fa-a023334f7cad" providerId="ADAL" clId="{12D926BA-09C1-4158-BF4F-BA0CEAE36F23}" dt="2024-02-27T10:14:31.480" v="5193" actId="478"/>
          <ac:picMkLst>
            <pc:docMk/>
            <pc:sldMk cId="639780245" sldId="528"/>
            <ac:picMk id="6" creationId="{D29FB54E-B0CF-B617-D6B4-D4257DBE49B4}"/>
          </ac:picMkLst>
        </pc:picChg>
      </pc:sldChg>
      <pc:sldChg chg="addSp delSp modSp new mod ord modClrScheme modShow chgLayout">
        <pc:chgData name="Richard Fitzpatrick" userId="2254b349-992c-46e4-99fa-a023334f7cad" providerId="ADAL" clId="{12D926BA-09C1-4158-BF4F-BA0CEAE36F23}" dt="2024-03-01T15:44:45.875" v="7025" actId="729"/>
        <pc:sldMkLst>
          <pc:docMk/>
          <pc:sldMk cId="371981610" sldId="529"/>
        </pc:sldMkLst>
        <pc:spChg chg="del mod ord">
          <ac:chgData name="Richard Fitzpatrick" userId="2254b349-992c-46e4-99fa-a023334f7cad" providerId="ADAL" clId="{12D926BA-09C1-4158-BF4F-BA0CEAE36F23}" dt="2024-02-27T10:16:17.533" v="5209" actId="700"/>
          <ac:spMkLst>
            <pc:docMk/>
            <pc:sldMk cId="371981610" sldId="529"/>
            <ac:spMk id="2" creationId="{02155541-C5E6-A67E-E7B8-587D4C318DB1}"/>
          </ac:spMkLst>
        </pc:spChg>
        <pc:spChg chg="del mod ord">
          <ac:chgData name="Richard Fitzpatrick" userId="2254b349-992c-46e4-99fa-a023334f7cad" providerId="ADAL" clId="{12D926BA-09C1-4158-BF4F-BA0CEAE36F23}" dt="2024-02-27T10:16:17.533" v="5209" actId="700"/>
          <ac:spMkLst>
            <pc:docMk/>
            <pc:sldMk cId="371981610" sldId="529"/>
            <ac:spMk id="3" creationId="{A8334877-B93C-0A36-BFF5-7245729CBA73}"/>
          </ac:spMkLst>
        </pc:spChg>
        <pc:spChg chg="add mod ord">
          <ac:chgData name="Richard Fitzpatrick" userId="2254b349-992c-46e4-99fa-a023334f7cad" providerId="ADAL" clId="{12D926BA-09C1-4158-BF4F-BA0CEAE36F23}" dt="2024-02-27T10:17:15.099" v="5253" actId="20577"/>
          <ac:spMkLst>
            <pc:docMk/>
            <pc:sldMk cId="371981610" sldId="529"/>
            <ac:spMk id="4" creationId="{B9EFB4A7-C028-4909-663B-30F5E8AFFBAD}"/>
          </ac:spMkLst>
        </pc:spChg>
        <pc:spChg chg="add mod ord">
          <ac:chgData name="Richard Fitzpatrick" userId="2254b349-992c-46e4-99fa-a023334f7cad" providerId="ADAL" clId="{12D926BA-09C1-4158-BF4F-BA0CEAE36F23}" dt="2024-02-27T10:18:24.095" v="5298" actId="207"/>
          <ac:spMkLst>
            <pc:docMk/>
            <pc:sldMk cId="371981610" sldId="529"/>
            <ac:spMk id="5" creationId="{E6E75F58-5CA3-F61E-4645-E84CF9837027}"/>
          </ac:spMkLst>
        </pc:spChg>
      </pc:sldChg>
      <pc:sldChg chg="addSp modSp new mod modClrScheme modShow chgLayout">
        <pc:chgData name="Richard Fitzpatrick" userId="2254b349-992c-46e4-99fa-a023334f7cad" providerId="ADAL" clId="{12D926BA-09C1-4158-BF4F-BA0CEAE36F23}" dt="2024-03-01T15:44:45.875" v="7025" actId="729"/>
        <pc:sldMkLst>
          <pc:docMk/>
          <pc:sldMk cId="4048636223" sldId="530"/>
        </pc:sldMkLst>
        <pc:spChg chg="add mod">
          <ac:chgData name="Richard Fitzpatrick" userId="2254b349-992c-46e4-99fa-a023334f7cad" providerId="ADAL" clId="{12D926BA-09C1-4158-BF4F-BA0CEAE36F23}" dt="2024-02-27T10:23:13.466" v="5368" actId="1076"/>
          <ac:spMkLst>
            <pc:docMk/>
            <pc:sldMk cId="4048636223" sldId="530"/>
            <ac:spMk id="5" creationId="{25F10318-B96A-2F46-54F3-253982EEDE48}"/>
          </ac:spMkLst>
        </pc:spChg>
        <pc:picChg chg="add mod modCrop">
          <ac:chgData name="Richard Fitzpatrick" userId="2254b349-992c-46e4-99fa-a023334f7cad" providerId="ADAL" clId="{12D926BA-09C1-4158-BF4F-BA0CEAE36F23}" dt="2024-02-27T10:21:13.650" v="5350" actId="1076"/>
          <ac:picMkLst>
            <pc:docMk/>
            <pc:sldMk cId="4048636223" sldId="530"/>
            <ac:picMk id="2" creationId="{D02B45A9-A519-0D87-1753-143F5AF273D9}"/>
          </ac:picMkLst>
        </pc:picChg>
        <pc:picChg chg="add mod modCrop">
          <ac:chgData name="Richard Fitzpatrick" userId="2254b349-992c-46e4-99fa-a023334f7cad" providerId="ADAL" clId="{12D926BA-09C1-4158-BF4F-BA0CEAE36F23}" dt="2024-02-27T10:21:46.019" v="5361" actId="732"/>
          <ac:picMkLst>
            <pc:docMk/>
            <pc:sldMk cId="4048636223" sldId="530"/>
            <ac:picMk id="3" creationId="{14D18645-D36A-78A4-B765-A3AA55F22D07}"/>
          </ac:picMkLst>
        </pc:picChg>
      </pc:sldChg>
      <pc:sldChg chg="delSp new del mod">
        <pc:chgData name="Richard Fitzpatrick" userId="2254b349-992c-46e4-99fa-a023334f7cad" providerId="ADAL" clId="{12D926BA-09C1-4158-BF4F-BA0CEAE36F23}" dt="2024-02-29T12:19:17.606" v="5991" actId="47"/>
        <pc:sldMkLst>
          <pc:docMk/>
          <pc:sldMk cId="1169051171" sldId="531"/>
        </pc:sldMkLst>
        <pc:spChg chg="del">
          <ac:chgData name="Richard Fitzpatrick" userId="2254b349-992c-46e4-99fa-a023334f7cad" providerId="ADAL" clId="{12D926BA-09C1-4158-BF4F-BA0CEAE36F23}" dt="2024-02-29T12:18:56.011" v="5986" actId="478"/>
          <ac:spMkLst>
            <pc:docMk/>
            <pc:sldMk cId="1169051171" sldId="531"/>
            <ac:spMk id="2" creationId="{C59CF964-C093-13E6-AD87-7A9687213F61}"/>
          </ac:spMkLst>
        </pc:spChg>
        <pc:spChg chg="del">
          <ac:chgData name="Richard Fitzpatrick" userId="2254b349-992c-46e4-99fa-a023334f7cad" providerId="ADAL" clId="{12D926BA-09C1-4158-BF4F-BA0CEAE36F23}" dt="2024-02-29T12:18:55.347" v="5985" actId="478"/>
          <ac:spMkLst>
            <pc:docMk/>
            <pc:sldMk cId="1169051171" sldId="531"/>
            <ac:spMk id="3" creationId="{BFB8AED2-4DEF-A8E9-BE25-2283E2B3121F}"/>
          </ac:spMkLst>
        </pc:spChg>
      </pc:sldChg>
      <pc:sldChg chg="addSp delSp modSp new mod modShow">
        <pc:chgData name="Richard Fitzpatrick" userId="2254b349-992c-46e4-99fa-a023334f7cad" providerId="ADAL" clId="{12D926BA-09C1-4158-BF4F-BA0CEAE36F23}" dt="2024-03-01T15:44:45.875" v="7025" actId="729"/>
        <pc:sldMkLst>
          <pc:docMk/>
          <pc:sldMk cId="1570777419" sldId="532"/>
        </pc:sldMkLst>
        <pc:spChg chg="del">
          <ac:chgData name="Richard Fitzpatrick" userId="2254b349-992c-46e4-99fa-a023334f7cad" providerId="ADAL" clId="{12D926BA-09C1-4158-BF4F-BA0CEAE36F23}" dt="2024-02-29T12:11:29.232" v="5770" actId="478"/>
          <ac:spMkLst>
            <pc:docMk/>
            <pc:sldMk cId="1570777419" sldId="532"/>
            <ac:spMk id="2" creationId="{93CF657A-6FFA-D7E2-A360-3890832C03E6}"/>
          </ac:spMkLst>
        </pc:spChg>
        <pc:spChg chg="del">
          <ac:chgData name="Richard Fitzpatrick" userId="2254b349-992c-46e4-99fa-a023334f7cad" providerId="ADAL" clId="{12D926BA-09C1-4158-BF4F-BA0CEAE36F23}" dt="2024-02-29T12:11:14.081" v="5764"/>
          <ac:spMkLst>
            <pc:docMk/>
            <pc:sldMk cId="1570777419" sldId="532"/>
            <ac:spMk id="3" creationId="{8BD93BDB-E20F-2300-4527-A023FDB7DA0D}"/>
          </ac:spMkLst>
        </pc:spChg>
        <pc:graphicFrameChg chg="add mod modGraphic">
          <ac:chgData name="Richard Fitzpatrick" userId="2254b349-992c-46e4-99fa-a023334f7cad" providerId="ADAL" clId="{12D926BA-09C1-4158-BF4F-BA0CEAE36F23}" dt="2024-02-29T12:45:44.272" v="6904" actId="255"/>
          <ac:graphicFrameMkLst>
            <pc:docMk/>
            <pc:sldMk cId="1570777419" sldId="532"/>
            <ac:graphicFrameMk id="4" creationId="{04C569F6-93C8-095E-5332-CFA2EB7F43FB}"/>
          </ac:graphicFrameMkLst>
        </pc:graphicFrameChg>
      </pc:sldChg>
      <pc:sldChg chg="new del">
        <pc:chgData name="Richard Fitzpatrick" userId="2254b349-992c-46e4-99fa-a023334f7cad" providerId="ADAL" clId="{12D926BA-09C1-4158-BF4F-BA0CEAE36F23}" dt="2024-02-29T12:17:09.548" v="5822" actId="47"/>
        <pc:sldMkLst>
          <pc:docMk/>
          <pc:sldMk cId="1579109807" sldId="533"/>
        </pc:sldMkLst>
      </pc:sldChg>
      <pc:sldChg chg="modSp add mod modShow">
        <pc:chgData name="Richard Fitzpatrick" userId="2254b349-992c-46e4-99fa-a023334f7cad" providerId="ADAL" clId="{12D926BA-09C1-4158-BF4F-BA0CEAE36F23}" dt="2024-03-01T15:44:45.875" v="7025" actId="729"/>
        <pc:sldMkLst>
          <pc:docMk/>
          <pc:sldMk cId="2848896282" sldId="533"/>
        </pc:sldMkLst>
        <pc:spChg chg="mod">
          <ac:chgData name="Richard Fitzpatrick" userId="2254b349-992c-46e4-99fa-a023334f7cad" providerId="ADAL" clId="{12D926BA-09C1-4158-BF4F-BA0CEAE36F23}" dt="2024-02-29T12:18:44.067" v="5981" actId="114"/>
          <ac:spMkLst>
            <pc:docMk/>
            <pc:sldMk cId="2848896282" sldId="533"/>
            <ac:spMk id="3" creationId="{4EEE150D-A78D-FEA6-E99F-BF5B749094E8}"/>
          </ac:spMkLst>
        </pc:spChg>
      </pc:sldChg>
      <pc:sldChg chg="modSp add mod ord">
        <pc:chgData name="Richard Fitzpatrick" userId="2254b349-992c-46e4-99fa-a023334f7cad" providerId="ADAL" clId="{12D926BA-09C1-4158-BF4F-BA0CEAE36F23}" dt="2024-03-01T16:15:14.378" v="7508"/>
        <pc:sldMkLst>
          <pc:docMk/>
          <pc:sldMk cId="828785208" sldId="534"/>
        </pc:sldMkLst>
        <pc:spChg chg="mod">
          <ac:chgData name="Richard Fitzpatrick" userId="2254b349-992c-46e4-99fa-a023334f7cad" providerId="ADAL" clId="{12D926BA-09C1-4158-BF4F-BA0CEAE36F23}" dt="2024-02-29T12:19:29.719" v="6008" actId="20577"/>
          <ac:spMkLst>
            <pc:docMk/>
            <pc:sldMk cId="828785208" sldId="534"/>
            <ac:spMk id="2" creationId="{76905502-345E-B95B-0749-D58B40FE9472}"/>
          </ac:spMkLst>
        </pc:spChg>
        <pc:spChg chg="mod">
          <ac:chgData name="Richard Fitzpatrick" userId="2254b349-992c-46e4-99fa-a023334f7cad" providerId="ADAL" clId="{12D926BA-09C1-4158-BF4F-BA0CEAE36F23}" dt="2024-03-01T15:46:28.224" v="7307" actId="20577"/>
          <ac:spMkLst>
            <pc:docMk/>
            <pc:sldMk cId="828785208" sldId="534"/>
            <ac:spMk id="3" creationId="{A80CFC6A-1B97-57BB-ABB2-DD8506B6AC66}"/>
          </ac:spMkLst>
        </pc:spChg>
      </pc:sldChg>
      <pc:sldChg chg="addSp delSp modSp new mod ord modClrScheme chgLayout">
        <pc:chgData name="Richard Fitzpatrick" userId="2254b349-992c-46e4-99fa-a023334f7cad" providerId="ADAL" clId="{12D926BA-09C1-4158-BF4F-BA0CEAE36F23}" dt="2024-03-01T16:15:14.378" v="7508"/>
        <pc:sldMkLst>
          <pc:docMk/>
          <pc:sldMk cId="910980145" sldId="535"/>
        </pc:sldMkLst>
        <pc:spChg chg="del mod ord">
          <ac:chgData name="Richard Fitzpatrick" userId="2254b349-992c-46e4-99fa-a023334f7cad" providerId="ADAL" clId="{12D926BA-09C1-4158-BF4F-BA0CEAE36F23}" dt="2024-02-29T12:56:11.333" v="6910" actId="700"/>
          <ac:spMkLst>
            <pc:docMk/>
            <pc:sldMk cId="910980145" sldId="535"/>
            <ac:spMk id="2" creationId="{97A95AD7-C7AD-FF29-BBE5-CD6E90F1F52A}"/>
          </ac:spMkLst>
        </pc:spChg>
        <pc:spChg chg="del mod ord">
          <ac:chgData name="Richard Fitzpatrick" userId="2254b349-992c-46e4-99fa-a023334f7cad" providerId="ADAL" clId="{12D926BA-09C1-4158-BF4F-BA0CEAE36F23}" dt="2024-02-29T12:56:11.333" v="6910" actId="700"/>
          <ac:spMkLst>
            <pc:docMk/>
            <pc:sldMk cId="910980145" sldId="535"/>
            <ac:spMk id="3" creationId="{21F88F93-EB76-74D1-F420-287CA94AA48A}"/>
          </ac:spMkLst>
        </pc:spChg>
        <pc:spChg chg="add mod ord">
          <ac:chgData name="Richard Fitzpatrick" userId="2254b349-992c-46e4-99fa-a023334f7cad" providerId="ADAL" clId="{12D926BA-09C1-4158-BF4F-BA0CEAE36F23}" dt="2024-02-29T12:56:16.381" v="6935" actId="20577"/>
          <ac:spMkLst>
            <pc:docMk/>
            <pc:sldMk cId="910980145" sldId="535"/>
            <ac:spMk id="4" creationId="{B52F0338-F117-F095-F062-FF6A66E70D1C}"/>
          </ac:spMkLst>
        </pc:spChg>
        <pc:spChg chg="add mod ord">
          <ac:chgData name="Richard Fitzpatrick" userId="2254b349-992c-46e4-99fa-a023334f7cad" providerId="ADAL" clId="{12D926BA-09C1-4158-BF4F-BA0CEAE36F23}" dt="2024-02-29T12:56:11.333" v="6910" actId="700"/>
          <ac:spMkLst>
            <pc:docMk/>
            <pc:sldMk cId="910980145" sldId="535"/>
            <ac:spMk id="5" creationId="{C78FEB27-952D-5E07-C0EC-3545BCFC431D}"/>
          </ac:spMkLst>
        </pc:spChg>
      </pc:sldChg>
      <pc:sldChg chg="addSp delSp modSp new del mod modClrScheme chgLayout">
        <pc:chgData name="Richard Fitzpatrick" userId="2254b349-992c-46e4-99fa-a023334f7cad" providerId="ADAL" clId="{12D926BA-09C1-4158-BF4F-BA0CEAE36F23}" dt="2024-02-29T15:47:23.951" v="6940" actId="2696"/>
        <pc:sldMkLst>
          <pc:docMk/>
          <pc:sldMk cId="2881771203" sldId="536"/>
        </pc:sldMkLst>
        <pc:spChg chg="del mod ord">
          <ac:chgData name="Richard Fitzpatrick" userId="2254b349-992c-46e4-99fa-a023334f7cad" providerId="ADAL" clId="{12D926BA-09C1-4158-BF4F-BA0CEAE36F23}" dt="2024-02-29T12:29:37.404" v="6601" actId="700"/>
          <ac:spMkLst>
            <pc:docMk/>
            <pc:sldMk cId="2881771203" sldId="536"/>
            <ac:spMk id="2" creationId="{DB03E94F-B960-1D38-4F53-E51A1747DF4C}"/>
          </ac:spMkLst>
        </pc:spChg>
        <pc:spChg chg="del mod ord">
          <ac:chgData name="Richard Fitzpatrick" userId="2254b349-992c-46e4-99fa-a023334f7cad" providerId="ADAL" clId="{12D926BA-09C1-4158-BF4F-BA0CEAE36F23}" dt="2024-02-29T12:29:37.404" v="6601" actId="700"/>
          <ac:spMkLst>
            <pc:docMk/>
            <pc:sldMk cId="2881771203" sldId="536"/>
            <ac:spMk id="3" creationId="{7FD666D7-4E74-B327-6C14-BCAB0954C806}"/>
          </ac:spMkLst>
        </pc:spChg>
        <pc:spChg chg="add mod ord">
          <ac:chgData name="Richard Fitzpatrick" userId="2254b349-992c-46e4-99fa-a023334f7cad" providerId="ADAL" clId="{12D926BA-09C1-4158-BF4F-BA0CEAE36F23}" dt="2024-02-29T12:29:37.404" v="6601" actId="700"/>
          <ac:spMkLst>
            <pc:docMk/>
            <pc:sldMk cId="2881771203" sldId="536"/>
            <ac:spMk id="4" creationId="{02B30B74-0D3B-B135-B0D1-D0F762F3E456}"/>
          </ac:spMkLst>
        </pc:spChg>
        <pc:spChg chg="add mod ord">
          <ac:chgData name="Richard Fitzpatrick" userId="2254b349-992c-46e4-99fa-a023334f7cad" providerId="ADAL" clId="{12D926BA-09C1-4158-BF4F-BA0CEAE36F23}" dt="2024-02-29T12:29:53.132" v="6621" actId="5793"/>
          <ac:spMkLst>
            <pc:docMk/>
            <pc:sldMk cId="2881771203" sldId="536"/>
            <ac:spMk id="5" creationId="{41352F82-7D2A-BA84-9578-0F5580B84A29}"/>
          </ac:spMkLst>
        </pc:spChg>
      </pc:sldChg>
      <pc:sldChg chg="add">
        <pc:chgData name="Richard Fitzpatrick" userId="2254b349-992c-46e4-99fa-a023334f7cad" providerId="ADAL" clId="{12D926BA-09C1-4158-BF4F-BA0CEAE36F23}" dt="2024-03-15T12:53:34.984" v="10379"/>
        <pc:sldMkLst>
          <pc:docMk/>
          <pc:sldMk cId="133137398" sldId="537"/>
        </pc:sldMkLst>
      </pc:sldChg>
      <pc:sldChg chg="modSp new del mod">
        <pc:chgData name="Richard Fitzpatrick" userId="2254b349-992c-46e4-99fa-a023334f7cad" providerId="ADAL" clId="{12D926BA-09C1-4158-BF4F-BA0CEAE36F23}" dt="2024-03-15T12:53:26.947" v="10378" actId="2696"/>
        <pc:sldMkLst>
          <pc:docMk/>
          <pc:sldMk cId="160489434" sldId="537"/>
        </pc:sldMkLst>
        <pc:spChg chg="mod">
          <ac:chgData name="Richard Fitzpatrick" userId="2254b349-992c-46e4-99fa-a023334f7cad" providerId="ADAL" clId="{12D926BA-09C1-4158-BF4F-BA0CEAE36F23}" dt="2024-03-01T17:44:08.087" v="7689" actId="20577"/>
          <ac:spMkLst>
            <pc:docMk/>
            <pc:sldMk cId="160489434" sldId="537"/>
            <ac:spMk id="2" creationId="{9FBA08E1-5AA6-0C9F-12E2-136B5E523D6E}"/>
          </ac:spMkLst>
        </pc:spChg>
      </pc:sldChg>
      <pc:sldChg chg="add ord">
        <pc:chgData name="Richard Fitzpatrick" userId="2254b349-992c-46e4-99fa-a023334f7cad" providerId="ADAL" clId="{12D926BA-09C1-4158-BF4F-BA0CEAE36F23}" dt="2024-03-13T14:04:50.191" v="9749"/>
        <pc:sldMkLst>
          <pc:docMk/>
          <pc:sldMk cId="3874320" sldId="538"/>
        </pc:sldMkLst>
      </pc:sldChg>
      <pc:sldChg chg="addSp delSp modSp new mod ord modClrScheme chgLayout">
        <pc:chgData name="Richard Fitzpatrick" userId="2254b349-992c-46e4-99fa-a023334f7cad" providerId="ADAL" clId="{12D926BA-09C1-4158-BF4F-BA0CEAE36F23}" dt="2024-03-01T16:15:01.237" v="7503"/>
        <pc:sldMkLst>
          <pc:docMk/>
          <pc:sldMk cId="3708136947" sldId="539"/>
        </pc:sldMkLst>
        <pc:spChg chg="del mod ord">
          <ac:chgData name="Richard Fitzpatrick" userId="2254b349-992c-46e4-99fa-a023334f7cad" providerId="ADAL" clId="{12D926BA-09C1-4158-BF4F-BA0CEAE36F23}" dt="2024-02-29T15:48:47.048" v="7007" actId="700"/>
          <ac:spMkLst>
            <pc:docMk/>
            <pc:sldMk cId="3708136947" sldId="539"/>
            <ac:spMk id="2" creationId="{0EC3F997-4A17-D084-2DBF-993F40A9EBC0}"/>
          </ac:spMkLst>
        </pc:spChg>
        <pc:spChg chg="del mod ord">
          <ac:chgData name="Richard Fitzpatrick" userId="2254b349-992c-46e4-99fa-a023334f7cad" providerId="ADAL" clId="{12D926BA-09C1-4158-BF4F-BA0CEAE36F23}" dt="2024-02-29T15:48:47.048" v="7007" actId="700"/>
          <ac:spMkLst>
            <pc:docMk/>
            <pc:sldMk cId="3708136947" sldId="539"/>
            <ac:spMk id="3" creationId="{71320104-6CFF-A238-D1D8-8B7F4325F74F}"/>
          </ac:spMkLst>
        </pc:spChg>
        <pc:spChg chg="add mod ord">
          <ac:chgData name="Richard Fitzpatrick" userId="2254b349-992c-46e4-99fa-a023334f7cad" providerId="ADAL" clId="{12D926BA-09C1-4158-BF4F-BA0CEAE36F23}" dt="2024-02-29T15:48:50.853" v="7021" actId="20577"/>
          <ac:spMkLst>
            <pc:docMk/>
            <pc:sldMk cId="3708136947" sldId="539"/>
            <ac:spMk id="4" creationId="{84D2AF29-DF27-2997-A6C4-39BCC8EF8B27}"/>
          </ac:spMkLst>
        </pc:spChg>
        <pc:spChg chg="add mod ord">
          <ac:chgData name="Richard Fitzpatrick" userId="2254b349-992c-46e4-99fa-a023334f7cad" providerId="ADAL" clId="{12D926BA-09C1-4158-BF4F-BA0CEAE36F23}" dt="2024-02-29T15:48:47.048" v="7007" actId="700"/>
          <ac:spMkLst>
            <pc:docMk/>
            <pc:sldMk cId="3708136947" sldId="539"/>
            <ac:spMk id="5" creationId="{6B6F46DF-7AA3-035F-5B40-422A43B5D113}"/>
          </ac:spMkLst>
        </pc:spChg>
      </pc:sldChg>
      <pc:sldChg chg="del">
        <pc:chgData name="Richard Fitzpatrick" userId="2254b349-992c-46e4-99fa-a023334f7cad" providerId="ADAL" clId="{12D926BA-09C1-4158-BF4F-BA0CEAE36F23}" dt="2024-03-01T15:47:16.930" v="7319" actId="47"/>
        <pc:sldMkLst>
          <pc:docMk/>
          <pc:sldMk cId="1517180970" sldId="540"/>
        </pc:sldMkLst>
      </pc:sldChg>
      <pc:sldChg chg="modSp mod ord modShow">
        <pc:chgData name="Richard Fitzpatrick" userId="2254b349-992c-46e4-99fa-a023334f7cad" providerId="ADAL" clId="{12D926BA-09C1-4158-BF4F-BA0CEAE36F23}" dt="2024-03-05T14:31:48.940" v="8641"/>
        <pc:sldMkLst>
          <pc:docMk/>
          <pc:sldMk cId="1877508363" sldId="541"/>
        </pc:sldMkLst>
        <pc:spChg chg="mod">
          <ac:chgData name="Richard Fitzpatrick" userId="2254b349-992c-46e4-99fa-a023334f7cad" providerId="ADAL" clId="{12D926BA-09C1-4158-BF4F-BA0CEAE36F23}" dt="2024-03-01T15:51:58.134" v="7489" actId="1076"/>
          <ac:spMkLst>
            <pc:docMk/>
            <pc:sldMk cId="1877508363" sldId="541"/>
            <ac:spMk id="2" creationId="{7165C90C-A471-892E-5F21-4EC423496482}"/>
          </ac:spMkLst>
        </pc:spChg>
        <pc:spChg chg="mod">
          <ac:chgData name="Richard Fitzpatrick" userId="2254b349-992c-46e4-99fa-a023334f7cad" providerId="ADAL" clId="{12D926BA-09C1-4158-BF4F-BA0CEAE36F23}" dt="2024-03-01T15:52:06.904" v="7494" actId="255"/>
          <ac:spMkLst>
            <pc:docMk/>
            <pc:sldMk cId="1877508363" sldId="541"/>
            <ac:spMk id="3" creationId="{B6273A6F-4294-B292-8367-8A418CA345B7}"/>
          </ac:spMkLst>
        </pc:spChg>
      </pc:sldChg>
      <pc:sldChg chg="mod ord modShow">
        <pc:chgData name="Richard Fitzpatrick" userId="2254b349-992c-46e4-99fa-a023334f7cad" providerId="ADAL" clId="{12D926BA-09C1-4158-BF4F-BA0CEAE36F23}" dt="2024-03-06T10:03:35.412" v="8973" actId="729"/>
        <pc:sldMkLst>
          <pc:docMk/>
          <pc:sldMk cId="1669547404" sldId="542"/>
        </pc:sldMkLst>
      </pc:sldChg>
      <pc:sldChg chg="modSp add del mod">
        <pc:chgData name="Richard Fitzpatrick" userId="2254b349-992c-46e4-99fa-a023334f7cad" providerId="ADAL" clId="{12D926BA-09C1-4158-BF4F-BA0CEAE36F23}" dt="2024-03-15T12:53:26.947" v="10378" actId="2696"/>
        <pc:sldMkLst>
          <pc:docMk/>
          <pc:sldMk cId="1772789" sldId="543"/>
        </pc:sldMkLst>
        <pc:spChg chg="mod">
          <ac:chgData name="Richard Fitzpatrick" userId="2254b349-992c-46e4-99fa-a023334f7cad" providerId="ADAL" clId="{12D926BA-09C1-4158-BF4F-BA0CEAE36F23}" dt="2024-03-01T17:37:52.139" v="7605" actId="20577"/>
          <ac:spMkLst>
            <pc:docMk/>
            <pc:sldMk cId="1772789" sldId="543"/>
            <ac:spMk id="2" creationId="{8EBE04DD-8CC8-3EEF-2D5C-FC413ACDE6DD}"/>
          </ac:spMkLst>
        </pc:spChg>
      </pc:sldChg>
      <pc:sldChg chg="add">
        <pc:chgData name="Richard Fitzpatrick" userId="2254b349-992c-46e4-99fa-a023334f7cad" providerId="ADAL" clId="{12D926BA-09C1-4158-BF4F-BA0CEAE36F23}" dt="2024-03-15T12:53:34.984" v="10379"/>
        <pc:sldMkLst>
          <pc:docMk/>
          <pc:sldMk cId="820972483" sldId="543"/>
        </pc:sldMkLst>
      </pc:sldChg>
      <pc:sldChg chg="modSp add del mod">
        <pc:chgData name="Richard Fitzpatrick" userId="2254b349-992c-46e4-99fa-a023334f7cad" providerId="ADAL" clId="{12D926BA-09C1-4158-BF4F-BA0CEAE36F23}" dt="2024-03-15T12:53:26.947" v="10378" actId="2696"/>
        <pc:sldMkLst>
          <pc:docMk/>
          <pc:sldMk cId="1432937884" sldId="544"/>
        </pc:sldMkLst>
        <pc:spChg chg="mod">
          <ac:chgData name="Richard Fitzpatrick" userId="2254b349-992c-46e4-99fa-a023334f7cad" providerId="ADAL" clId="{12D926BA-09C1-4158-BF4F-BA0CEAE36F23}" dt="2024-03-01T17:38:15.403" v="7644" actId="20577"/>
          <ac:spMkLst>
            <pc:docMk/>
            <pc:sldMk cId="1432937884" sldId="544"/>
            <ac:spMk id="2" creationId="{1BEBFBEC-BA44-DE6B-FABA-DCF495FDE9D3}"/>
          </ac:spMkLst>
        </pc:spChg>
      </pc:sldChg>
      <pc:sldChg chg="add">
        <pc:chgData name="Richard Fitzpatrick" userId="2254b349-992c-46e4-99fa-a023334f7cad" providerId="ADAL" clId="{12D926BA-09C1-4158-BF4F-BA0CEAE36F23}" dt="2024-03-15T12:53:34.984" v="10379"/>
        <pc:sldMkLst>
          <pc:docMk/>
          <pc:sldMk cId="1503365845" sldId="544"/>
        </pc:sldMkLst>
      </pc:sldChg>
      <pc:sldChg chg="new del">
        <pc:chgData name="Richard Fitzpatrick" userId="2254b349-992c-46e4-99fa-a023334f7cad" providerId="ADAL" clId="{12D926BA-09C1-4158-BF4F-BA0CEAE36F23}" dt="2024-03-03T10:14:02.864" v="7722" actId="2696"/>
        <pc:sldMkLst>
          <pc:docMk/>
          <pc:sldMk cId="1505531329" sldId="545"/>
        </pc:sldMkLst>
      </pc:sldChg>
      <pc:sldChg chg="modSp new del mod modNotesTx">
        <pc:chgData name="Richard Fitzpatrick" userId="2254b349-992c-46e4-99fa-a023334f7cad" providerId="ADAL" clId="{12D926BA-09C1-4158-BF4F-BA0CEAE36F23}" dt="2024-03-14T14:19:26.400" v="10127" actId="2696"/>
        <pc:sldMkLst>
          <pc:docMk/>
          <pc:sldMk cId="4162388807" sldId="546"/>
        </pc:sldMkLst>
        <pc:spChg chg="mod">
          <ac:chgData name="Richard Fitzpatrick" userId="2254b349-992c-46e4-99fa-a023334f7cad" providerId="ADAL" clId="{12D926BA-09C1-4158-BF4F-BA0CEAE36F23}" dt="2024-03-03T10:30:25.010" v="8194" actId="20577"/>
          <ac:spMkLst>
            <pc:docMk/>
            <pc:sldMk cId="4162388807" sldId="546"/>
            <ac:spMk id="2" creationId="{A68D6D86-9E2F-7D35-343F-CE11A58A050A}"/>
          </ac:spMkLst>
        </pc:spChg>
        <pc:spChg chg="mod">
          <ac:chgData name="Richard Fitzpatrick" userId="2254b349-992c-46e4-99fa-a023334f7cad" providerId="ADAL" clId="{12D926BA-09C1-4158-BF4F-BA0CEAE36F23}" dt="2024-03-06T10:10:52.341" v="9108" actId="20577"/>
          <ac:spMkLst>
            <pc:docMk/>
            <pc:sldMk cId="4162388807" sldId="546"/>
            <ac:spMk id="3" creationId="{01092A0C-DE66-825D-792F-3F40F3EC8C5F}"/>
          </ac:spMkLst>
        </pc:spChg>
      </pc:sldChg>
      <pc:sldChg chg="addSp delSp modSp add mod ord modShow">
        <pc:chgData name="Richard Fitzpatrick" userId="2254b349-992c-46e4-99fa-a023334f7cad" providerId="ADAL" clId="{12D926BA-09C1-4158-BF4F-BA0CEAE36F23}" dt="2024-03-03T10:48:58.930" v="8540" actId="14100"/>
        <pc:sldMkLst>
          <pc:docMk/>
          <pc:sldMk cId="3673044053" sldId="547"/>
        </pc:sldMkLst>
        <pc:spChg chg="add mod">
          <ac:chgData name="Richard Fitzpatrick" userId="2254b349-992c-46e4-99fa-a023334f7cad" providerId="ADAL" clId="{12D926BA-09C1-4158-BF4F-BA0CEAE36F23}" dt="2024-03-03T10:48:33.933" v="8526" actId="208"/>
          <ac:spMkLst>
            <pc:docMk/>
            <pc:sldMk cId="3673044053" sldId="547"/>
            <ac:spMk id="4" creationId="{A6966A74-89A4-1E61-B551-BE68067FA28C}"/>
          </ac:spMkLst>
        </pc:spChg>
        <pc:spChg chg="del">
          <ac:chgData name="Richard Fitzpatrick" userId="2254b349-992c-46e4-99fa-a023334f7cad" providerId="ADAL" clId="{12D926BA-09C1-4158-BF4F-BA0CEAE36F23}" dt="2024-03-03T10:17:41.168" v="7748" actId="478"/>
          <ac:spMkLst>
            <pc:docMk/>
            <pc:sldMk cId="3673044053" sldId="547"/>
            <ac:spMk id="6" creationId="{BC4F5DD5-3657-769E-B66D-F7EFADDFD357}"/>
          </ac:spMkLst>
        </pc:spChg>
        <pc:spChg chg="del">
          <ac:chgData name="Richard Fitzpatrick" userId="2254b349-992c-46e4-99fa-a023334f7cad" providerId="ADAL" clId="{12D926BA-09C1-4158-BF4F-BA0CEAE36F23}" dt="2024-03-03T10:17:41.168" v="7748" actId="478"/>
          <ac:spMkLst>
            <pc:docMk/>
            <pc:sldMk cId="3673044053" sldId="547"/>
            <ac:spMk id="8" creationId="{CAF4D34C-8416-2F35-6A39-FB7F41F1661D}"/>
          </ac:spMkLst>
        </pc:spChg>
        <pc:spChg chg="add mod">
          <ac:chgData name="Richard Fitzpatrick" userId="2254b349-992c-46e4-99fa-a023334f7cad" providerId="ADAL" clId="{12D926BA-09C1-4158-BF4F-BA0CEAE36F23}" dt="2024-03-03T10:48:33.933" v="8526" actId="208"/>
          <ac:spMkLst>
            <pc:docMk/>
            <pc:sldMk cId="3673044053" sldId="547"/>
            <ac:spMk id="11" creationId="{1B7EB81A-DD28-3B8D-4421-C8DE5CC9FF92}"/>
          </ac:spMkLst>
        </pc:spChg>
        <pc:spChg chg="add mod">
          <ac:chgData name="Richard Fitzpatrick" userId="2254b349-992c-46e4-99fa-a023334f7cad" providerId="ADAL" clId="{12D926BA-09C1-4158-BF4F-BA0CEAE36F23}" dt="2024-03-03T10:48:33.933" v="8526" actId="208"/>
          <ac:spMkLst>
            <pc:docMk/>
            <pc:sldMk cId="3673044053" sldId="547"/>
            <ac:spMk id="12" creationId="{419AA99E-11C9-7D09-2A6C-81E2D34BBA3F}"/>
          </ac:spMkLst>
        </pc:spChg>
        <pc:spChg chg="add mod">
          <ac:chgData name="Richard Fitzpatrick" userId="2254b349-992c-46e4-99fa-a023334f7cad" providerId="ADAL" clId="{12D926BA-09C1-4158-BF4F-BA0CEAE36F23}" dt="2024-03-03T10:48:33.933" v="8526" actId="208"/>
          <ac:spMkLst>
            <pc:docMk/>
            <pc:sldMk cId="3673044053" sldId="547"/>
            <ac:spMk id="13" creationId="{A4ED8F4C-0352-E276-6E64-601BA08E5E44}"/>
          </ac:spMkLst>
        </pc:spChg>
        <pc:spChg chg="add mod">
          <ac:chgData name="Richard Fitzpatrick" userId="2254b349-992c-46e4-99fa-a023334f7cad" providerId="ADAL" clId="{12D926BA-09C1-4158-BF4F-BA0CEAE36F23}" dt="2024-03-03T10:48:33.933" v="8526" actId="208"/>
          <ac:spMkLst>
            <pc:docMk/>
            <pc:sldMk cId="3673044053" sldId="547"/>
            <ac:spMk id="14" creationId="{8220F7F6-4E4B-81DB-66FD-3729A5C81A1E}"/>
          </ac:spMkLst>
        </pc:spChg>
        <pc:spChg chg="add mod">
          <ac:chgData name="Richard Fitzpatrick" userId="2254b349-992c-46e4-99fa-a023334f7cad" providerId="ADAL" clId="{12D926BA-09C1-4158-BF4F-BA0CEAE36F23}" dt="2024-03-03T10:48:33.933" v="8526" actId="208"/>
          <ac:spMkLst>
            <pc:docMk/>
            <pc:sldMk cId="3673044053" sldId="547"/>
            <ac:spMk id="15" creationId="{E1CF7E8B-00A8-60BB-3B2A-6A69CF1BC3DC}"/>
          </ac:spMkLst>
        </pc:spChg>
        <pc:spChg chg="add mod">
          <ac:chgData name="Richard Fitzpatrick" userId="2254b349-992c-46e4-99fa-a023334f7cad" providerId="ADAL" clId="{12D926BA-09C1-4158-BF4F-BA0CEAE36F23}" dt="2024-03-03T10:48:33.933" v="8526" actId="208"/>
          <ac:spMkLst>
            <pc:docMk/>
            <pc:sldMk cId="3673044053" sldId="547"/>
            <ac:spMk id="16" creationId="{57B6F480-747D-C4F7-DF46-8619B3A98476}"/>
          </ac:spMkLst>
        </pc:spChg>
        <pc:grpChg chg="add mod">
          <ac:chgData name="Richard Fitzpatrick" userId="2254b349-992c-46e4-99fa-a023334f7cad" providerId="ADAL" clId="{12D926BA-09C1-4158-BF4F-BA0CEAE36F23}" dt="2024-03-03T10:48:58.930" v="8540" actId="14100"/>
          <ac:grpSpMkLst>
            <pc:docMk/>
            <pc:sldMk cId="3673044053" sldId="547"/>
            <ac:grpSpMk id="17" creationId="{F686C57D-7679-04FD-0102-5D2A50A630F6}"/>
          </ac:grpSpMkLst>
        </pc:grpChg>
        <pc:picChg chg="del">
          <ac:chgData name="Richard Fitzpatrick" userId="2254b349-992c-46e4-99fa-a023334f7cad" providerId="ADAL" clId="{12D926BA-09C1-4158-BF4F-BA0CEAE36F23}" dt="2024-03-03T10:17:41.168" v="7748" actId="478"/>
          <ac:picMkLst>
            <pc:docMk/>
            <pc:sldMk cId="3673044053" sldId="547"/>
            <ac:picMk id="5" creationId="{EBC7FBE1-9A08-C2B4-18C9-8ADCC3E66C96}"/>
          </ac:picMkLst>
        </pc:picChg>
        <pc:picChg chg="del">
          <ac:chgData name="Richard Fitzpatrick" userId="2254b349-992c-46e4-99fa-a023334f7cad" providerId="ADAL" clId="{12D926BA-09C1-4158-BF4F-BA0CEAE36F23}" dt="2024-03-03T10:17:41.168" v="7748" actId="478"/>
          <ac:picMkLst>
            <pc:docMk/>
            <pc:sldMk cId="3673044053" sldId="547"/>
            <ac:picMk id="7" creationId="{91194638-0E36-873A-6943-45E84BD3ACE5}"/>
          </ac:picMkLst>
        </pc:picChg>
        <pc:picChg chg="mod">
          <ac:chgData name="Richard Fitzpatrick" userId="2254b349-992c-46e4-99fa-a023334f7cad" providerId="ADAL" clId="{12D926BA-09C1-4158-BF4F-BA0CEAE36F23}" dt="2024-03-03T10:17:35.986" v="7744" actId="207"/>
          <ac:picMkLst>
            <pc:docMk/>
            <pc:sldMk cId="3673044053" sldId="547"/>
            <ac:picMk id="9" creationId="{36FCBDED-7676-24B7-5961-DD0DC0353394}"/>
          </ac:picMkLst>
        </pc:picChg>
        <pc:picChg chg="mod">
          <ac:chgData name="Richard Fitzpatrick" userId="2254b349-992c-46e4-99fa-a023334f7cad" providerId="ADAL" clId="{12D926BA-09C1-4158-BF4F-BA0CEAE36F23}" dt="2024-03-03T10:17:35.986" v="7744" actId="207"/>
          <ac:picMkLst>
            <pc:docMk/>
            <pc:sldMk cId="3673044053" sldId="547"/>
            <ac:picMk id="10" creationId="{5751B076-B4A6-F687-E0BE-680ECA40F89E}"/>
          </ac:picMkLst>
        </pc:picChg>
      </pc:sldChg>
      <pc:sldChg chg="addSp delSp modSp new del mod modNotesTx">
        <pc:chgData name="Richard Fitzpatrick" userId="2254b349-992c-46e4-99fa-a023334f7cad" providerId="ADAL" clId="{12D926BA-09C1-4158-BF4F-BA0CEAE36F23}" dt="2024-03-14T14:19:26.400" v="10127" actId="2696"/>
        <pc:sldMkLst>
          <pc:docMk/>
          <pc:sldMk cId="1261604632" sldId="548"/>
        </pc:sldMkLst>
        <pc:spChg chg="mod">
          <ac:chgData name="Richard Fitzpatrick" userId="2254b349-992c-46e4-99fa-a023334f7cad" providerId="ADAL" clId="{12D926BA-09C1-4158-BF4F-BA0CEAE36F23}" dt="2024-03-03T10:38:08.778" v="8475" actId="1076"/>
          <ac:spMkLst>
            <pc:docMk/>
            <pc:sldMk cId="1261604632" sldId="548"/>
            <ac:spMk id="2" creationId="{7709F978-331F-A307-FC95-B35C742F6D08}"/>
          </ac:spMkLst>
        </pc:spChg>
        <pc:spChg chg="del">
          <ac:chgData name="Richard Fitzpatrick" userId="2254b349-992c-46e4-99fa-a023334f7cad" providerId="ADAL" clId="{12D926BA-09C1-4158-BF4F-BA0CEAE36F23}" dt="2024-03-03T10:37:31.163" v="8418" actId="931"/>
          <ac:spMkLst>
            <pc:docMk/>
            <pc:sldMk cId="1261604632" sldId="548"/>
            <ac:spMk id="3" creationId="{4F293521-FDF2-5C08-AA55-A5E617D65DD5}"/>
          </ac:spMkLst>
        </pc:spChg>
        <pc:spChg chg="add mod">
          <ac:chgData name="Richard Fitzpatrick" userId="2254b349-992c-46e4-99fa-a023334f7cad" providerId="ADAL" clId="{12D926BA-09C1-4158-BF4F-BA0CEAE36F23}" dt="2024-03-03T10:38:36.579" v="8490" actId="1076"/>
          <ac:spMkLst>
            <pc:docMk/>
            <pc:sldMk cId="1261604632" sldId="548"/>
            <ac:spMk id="7" creationId="{029E2C97-DABE-4826-2027-D045052B8032}"/>
          </ac:spMkLst>
        </pc:spChg>
        <pc:picChg chg="add mod">
          <ac:chgData name="Richard Fitzpatrick" userId="2254b349-992c-46e4-99fa-a023334f7cad" providerId="ADAL" clId="{12D926BA-09C1-4158-BF4F-BA0CEAE36F23}" dt="2024-03-03T10:38:39.185" v="8499" actId="1035"/>
          <ac:picMkLst>
            <pc:docMk/>
            <pc:sldMk cId="1261604632" sldId="548"/>
            <ac:picMk id="5" creationId="{475307FC-79EA-AA51-DE66-43462760EEA2}"/>
          </ac:picMkLst>
        </pc:picChg>
      </pc:sldChg>
      <pc:sldChg chg="addSp delSp modSp new del mod modClrScheme chgLayout">
        <pc:chgData name="Richard Fitzpatrick" userId="2254b349-992c-46e4-99fa-a023334f7cad" providerId="ADAL" clId="{12D926BA-09C1-4158-BF4F-BA0CEAE36F23}" dt="2024-03-14T14:19:37.026" v="10131" actId="2696"/>
        <pc:sldMkLst>
          <pc:docMk/>
          <pc:sldMk cId="96302024" sldId="549"/>
        </pc:sldMkLst>
        <pc:spChg chg="del mod ord">
          <ac:chgData name="Richard Fitzpatrick" userId="2254b349-992c-46e4-99fa-a023334f7cad" providerId="ADAL" clId="{12D926BA-09C1-4158-BF4F-BA0CEAE36F23}" dt="2024-03-03T18:50:03.301" v="8545" actId="700"/>
          <ac:spMkLst>
            <pc:docMk/>
            <pc:sldMk cId="96302024" sldId="549"/>
            <ac:spMk id="2" creationId="{6E04F29F-594F-E1A0-23D3-527C041ED96D}"/>
          </ac:spMkLst>
        </pc:spChg>
        <pc:spChg chg="del mod ord">
          <ac:chgData name="Richard Fitzpatrick" userId="2254b349-992c-46e4-99fa-a023334f7cad" providerId="ADAL" clId="{12D926BA-09C1-4158-BF4F-BA0CEAE36F23}" dt="2024-03-03T18:50:03.301" v="8545" actId="700"/>
          <ac:spMkLst>
            <pc:docMk/>
            <pc:sldMk cId="96302024" sldId="549"/>
            <ac:spMk id="3" creationId="{434496DF-E518-5FCA-F731-A85860DB74A4}"/>
          </ac:spMkLst>
        </pc:spChg>
        <pc:spChg chg="add mod ord">
          <ac:chgData name="Richard Fitzpatrick" userId="2254b349-992c-46e4-99fa-a023334f7cad" providerId="ADAL" clId="{12D926BA-09C1-4158-BF4F-BA0CEAE36F23}" dt="2024-03-06T10:20:16.864" v="9131" actId="33524"/>
          <ac:spMkLst>
            <pc:docMk/>
            <pc:sldMk cId="96302024" sldId="549"/>
            <ac:spMk id="4" creationId="{2DB53861-A7C4-C310-FBD2-A0863691E77F}"/>
          </ac:spMkLst>
        </pc:spChg>
        <pc:spChg chg="add mod ord">
          <ac:chgData name="Richard Fitzpatrick" userId="2254b349-992c-46e4-99fa-a023334f7cad" providerId="ADAL" clId="{12D926BA-09C1-4158-BF4F-BA0CEAE36F23}" dt="2024-03-03T18:50:45.324" v="8594" actId="20577"/>
          <ac:spMkLst>
            <pc:docMk/>
            <pc:sldMk cId="96302024" sldId="549"/>
            <ac:spMk id="5" creationId="{355CB508-486F-AE9F-3901-1440B73D625B}"/>
          </ac:spMkLst>
        </pc:spChg>
      </pc:sldChg>
      <pc:sldChg chg="addSp delSp modSp mod ord">
        <pc:chgData name="Richard Fitzpatrick" userId="2254b349-992c-46e4-99fa-a023334f7cad" providerId="ADAL" clId="{12D926BA-09C1-4158-BF4F-BA0CEAE36F23}" dt="2024-03-25T10:02:34.304" v="10547" actId="2711"/>
        <pc:sldMkLst>
          <pc:docMk/>
          <pc:sldMk cId="3195526734" sldId="550"/>
        </pc:sldMkLst>
        <pc:spChg chg="add mod">
          <ac:chgData name="Richard Fitzpatrick" userId="2254b349-992c-46e4-99fa-a023334f7cad" providerId="ADAL" clId="{12D926BA-09C1-4158-BF4F-BA0CEAE36F23}" dt="2024-03-15T11:38:56.976" v="10266"/>
          <ac:spMkLst>
            <pc:docMk/>
            <pc:sldMk cId="3195526734" sldId="550"/>
            <ac:spMk id="2" creationId="{CD070345-5FDB-DECE-5E6C-F76BDBF61697}"/>
          </ac:spMkLst>
        </pc:spChg>
        <pc:spChg chg="add del mod">
          <ac:chgData name="Richard Fitzpatrick" userId="2254b349-992c-46e4-99fa-a023334f7cad" providerId="ADAL" clId="{12D926BA-09C1-4158-BF4F-BA0CEAE36F23}" dt="2024-03-15T11:40:36.934" v="10306" actId="478"/>
          <ac:spMkLst>
            <pc:docMk/>
            <pc:sldMk cId="3195526734" sldId="550"/>
            <ac:spMk id="3" creationId="{36A3F6F9-810D-C2E2-AF20-54F09F5B5786}"/>
          </ac:spMkLst>
        </pc:spChg>
        <pc:spChg chg="del mod">
          <ac:chgData name="Richard Fitzpatrick" userId="2254b349-992c-46e4-99fa-a023334f7cad" providerId="ADAL" clId="{12D926BA-09C1-4158-BF4F-BA0CEAE36F23}" dt="2024-03-15T11:39:04.258" v="10272"/>
          <ac:spMkLst>
            <pc:docMk/>
            <pc:sldMk cId="3195526734" sldId="550"/>
            <ac:spMk id="4" creationId="{044BC8B4-8762-980B-9FBA-47F725443E1B}"/>
          </ac:spMkLst>
        </pc:spChg>
        <pc:spChg chg="del mod">
          <ac:chgData name="Richard Fitzpatrick" userId="2254b349-992c-46e4-99fa-a023334f7cad" providerId="ADAL" clId="{12D926BA-09C1-4158-BF4F-BA0CEAE36F23}" dt="2024-03-15T11:38:45.109" v="10260" actId="478"/>
          <ac:spMkLst>
            <pc:docMk/>
            <pc:sldMk cId="3195526734" sldId="550"/>
            <ac:spMk id="5" creationId="{127FEF6E-EB95-A4AE-06DA-FF699F7C57DD}"/>
          </ac:spMkLst>
        </pc:spChg>
        <pc:spChg chg="mod">
          <ac:chgData name="Richard Fitzpatrick" userId="2254b349-992c-46e4-99fa-a023334f7cad" providerId="ADAL" clId="{12D926BA-09C1-4158-BF4F-BA0CEAE36F23}" dt="2024-03-21T13:31:13.659" v="10493" actId="122"/>
          <ac:spMkLst>
            <pc:docMk/>
            <pc:sldMk cId="3195526734" sldId="550"/>
            <ac:spMk id="7" creationId="{2462DB46-F4F5-2421-60A4-AE65D9B2826B}"/>
          </ac:spMkLst>
        </pc:spChg>
        <pc:spChg chg="add del mod">
          <ac:chgData name="Richard Fitzpatrick" userId="2254b349-992c-46e4-99fa-a023334f7cad" providerId="ADAL" clId="{12D926BA-09C1-4158-BF4F-BA0CEAE36F23}" dt="2024-03-15T11:45:32.907" v="10325" actId="478"/>
          <ac:spMkLst>
            <pc:docMk/>
            <pc:sldMk cId="3195526734" sldId="550"/>
            <ac:spMk id="8" creationId="{E1342B06-3119-794C-FE94-2F7560BB6BD0}"/>
          </ac:spMkLst>
        </pc:spChg>
        <pc:spChg chg="add mod">
          <ac:chgData name="Richard Fitzpatrick" userId="2254b349-992c-46e4-99fa-a023334f7cad" providerId="ADAL" clId="{12D926BA-09C1-4158-BF4F-BA0CEAE36F23}" dt="2024-03-25T10:02:34.304" v="10547" actId="2711"/>
          <ac:spMkLst>
            <pc:docMk/>
            <pc:sldMk cId="3195526734" sldId="550"/>
            <ac:spMk id="9" creationId="{BA1ED465-0500-208E-7960-7AB036E6D0A0}"/>
          </ac:spMkLst>
        </pc:spChg>
      </pc:sldChg>
      <pc:sldChg chg="modSp new mod modShow">
        <pc:chgData name="Richard Fitzpatrick" userId="2254b349-992c-46e4-99fa-a023334f7cad" providerId="ADAL" clId="{12D926BA-09C1-4158-BF4F-BA0CEAE36F23}" dt="2024-03-06T09:21:19.637" v="8769" actId="729"/>
        <pc:sldMkLst>
          <pc:docMk/>
          <pc:sldMk cId="218069517" sldId="551"/>
        </pc:sldMkLst>
        <pc:spChg chg="mod">
          <ac:chgData name="Richard Fitzpatrick" userId="2254b349-992c-46e4-99fa-a023334f7cad" providerId="ADAL" clId="{12D926BA-09C1-4158-BF4F-BA0CEAE36F23}" dt="2024-03-05T14:14:34.994" v="8632" actId="403"/>
          <ac:spMkLst>
            <pc:docMk/>
            <pc:sldMk cId="218069517" sldId="551"/>
            <ac:spMk id="3" creationId="{3FB33DA7-1915-E7AE-D495-6125657297C4}"/>
          </ac:spMkLst>
        </pc:spChg>
      </pc:sldChg>
      <pc:sldChg chg="addSp delSp modSp new mod">
        <pc:chgData name="Richard Fitzpatrick" userId="2254b349-992c-46e4-99fa-a023334f7cad" providerId="ADAL" clId="{12D926BA-09C1-4158-BF4F-BA0CEAE36F23}" dt="2024-03-06T09:15:58.376" v="8704" actId="1076"/>
        <pc:sldMkLst>
          <pc:docMk/>
          <pc:sldMk cId="1271531599" sldId="552"/>
        </pc:sldMkLst>
        <pc:picChg chg="add del mod">
          <ac:chgData name="Richard Fitzpatrick" userId="2254b349-992c-46e4-99fa-a023334f7cad" providerId="ADAL" clId="{12D926BA-09C1-4158-BF4F-BA0CEAE36F23}" dt="2024-03-06T09:14:54.767" v="8672" actId="478"/>
          <ac:picMkLst>
            <pc:docMk/>
            <pc:sldMk cId="1271531599" sldId="552"/>
            <ac:picMk id="3" creationId="{5F01921F-C60F-6E01-DDA9-A97AB6106624}"/>
          </ac:picMkLst>
        </pc:picChg>
        <pc:picChg chg="add del mod">
          <ac:chgData name="Richard Fitzpatrick" userId="2254b349-992c-46e4-99fa-a023334f7cad" providerId="ADAL" clId="{12D926BA-09C1-4158-BF4F-BA0CEAE36F23}" dt="2024-03-06T09:14:54.767" v="8672" actId="478"/>
          <ac:picMkLst>
            <pc:docMk/>
            <pc:sldMk cId="1271531599" sldId="552"/>
            <ac:picMk id="5" creationId="{DC55BBD6-30B8-E6AB-05D2-8FF9C7714AC7}"/>
          </ac:picMkLst>
        </pc:picChg>
        <pc:picChg chg="add del mod">
          <ac:chgData name="Richard Fitzpatrick" userId="2254b349-992c-46e4-99fa-a023334f7cad" providerId="ADAL" clId="{12D926BA-09C1-4158-BF4F-BA0CEAE36F23}" dt="2024-03-06T09:14:54.767" v="8672" actId="478"/>
          <ac:picMkLst>
            <pc:docMk/>
            <pc:sldMk cId="1271531599" sldId="552"/>
            <ac:picMk id="7" creationId="{F5F0AD23-3401-3D4D-0CB1-0DA5E073389D}"/>
          </ac:picMkLst>
        </pc:picChg>
        <pc:picChg chg="add del mod">
          <ac:chgData name="Richard Fitzpatrick" userId="2254b349-992c-46e4-99fa-a023334f7cad" providerId="ADAL" clId="{12D926BA-09C1-4158-BF4F-BA0CEAE36F23}" dt="2024-03-06T09:14:54.767" v="8672" actId="478"/>
          <ac:picMkLst>
            <pc:docMk/>
            <pc:sldMk cId="1271531599" sldId="552"/>
            <ac:picMk id="9" creationId="{3E73FB6A-5AD8-84FD-C876-FC72355B093C}"/>
          </ac:picMkLst>
        </pc:picChg>
        <pc:picChg chg="add del mod modCrop">
          <ac:chgData name="Richard Fitzpatrick" userId="2254b349-992c-46e4-99fa-a023334f7cad" providerId="ADAL" clId="{12D926BA-09C1-4158-BF4F-BA0CEAE36F23}" dt="2024-03-06T09:15:49.266" v="8701" actId="478"/>
          <ac:picMkLst>
            <pc:docMk/>
            <pc:sldMk cId="1271531599" sldId="552"/>
            <ac:picMk id="11" creationId="{A39DDFD0-B0CF-5914-0636-495F362A098C}"/>
          </ac:picMkLst>
        </pc:picChg>
        <pc:picChg chg="add del mod modCrop">
          <ac:chgData name="Richard Fitzpatrick" userId="2254b349-992c-46e4-99fa-a023334f7cad" providerId="ADAL" clId="{12D926BA-09C1-4158-BF4F-BA0CEAE36F23}" dt="2024-03-06T09:15:52.665" v="8702" actId="478"/>
          <ac:picMkLst>
            <pc:docMk/>
            <pc:sldMk cId="1271531599" sldId="552"/>
            <ac:picMk id="13" creationId="{2B833364-BCB3-8EF7-D37A-A186B2FDAD96}"/>
          </ac:picMkLst>
        </pc:picChg>
        <pc:picChg chg="add del mod modCrop">
          <ac:chgData name="Richard Fitzpatrick" userId="2254b349-992c-46e4-99fa-a023334f7cad" providerId="ADAL" clId="{12D926BA-09C1-4158-BF4F-BA0CEAE36F23}" dt="2024-03-06T09:15:55.041" v="8703" actId="478"/>
          <ac:picMkLst>
            <pc:docMk/>
            <pc:sldMk cId="1271531599" sldId="552"/>
            <ac:picMk id="15" creationId="{5B274C0F-572A-9794-CEDA-A80597ABCF24}"/>
          </ac:picMkLst>
        </pc:picChg>
        <pc:picChg chg="add mod modCrop">
          <ac:chgData name="Richard Fitzpatrick" userId="2254b349-992c-46e4-99fa-a023334f7cad" providerId="ADAL" clId="{12D926BA-09C1-4158-BF4F-BA0CEAE36F23}" dt="2024-03-06T09:15:58.376" v="8704" actId="1076"/>
          <ac:picMkLst>
            <pc:docMk/>
            <pc:sldMk cId="1271531599" sldId="552"/>
            <ac:picMk id="17" creationId="{041AAF73-D64A-C201-E957-BC993BD7178D}"/>
          </ac:picMkLst>
        </pc:picChg>
      </pc:sldChg>
      <pc:sldChg chg="delSp modSp add mod">
        <pc:chgData name="Richard Fitzpatrick" userId="2254b349-992c-46e4-99fa-a023334f7cad" providerId="ADAL" clId="{12D926BA-09C1-4158-BF4F-BA0CEAE36F23}" dt="2024-03-06T09:16:10.792" v="8715" actId="1076"/>
        <pc:sldMkLst>
          <pc:docMk/>
          <pc:sldMk cId="4098425800" sldId="553"/>
        </pc:sldMkLst>
        <pc:picChg chg="del">
          <ac:chgData name="Richard Fitzpatrick" userId="2254b349-992c-46e4-99fa-a023334f7cad" providerId="ADAL" clId="{12D926BA-09C1-4158-BF4F-BA0CEAE36F23}" dt="2024-03-06T09:16:07.376" v="8711" actId="478"/>
          <ac:picMkLst>
            <pc:docMk/>
            <pc:sldMk cId="4098425800" sldId="553"/>
            <ac:picMk id="11" creationId="{5EDB2DA6-F342-A880-CDC1-186175461FF2}"/>
          </ac:picMkLst>
        </pc:picChg>
        <pc:picChg chg="del">
          <ac:chgData name="Richard Fitzpatrick" userId="2254b349-992c-46e4-99fa-a023334f7cad" providerId="ADAL" clId="{12D926BA-09C1-4158-BF4F-BA0CEAE36F23}" dt="2024-03-06T09:16:06.025" v="8710" actId="478"/>
          <ac:picMkLst>
            <pc:docMk/>
            <pc:sldMk cId="4098425800" sldId="553"/>
            <ac:picMk id="13" creationId="{570C1B0E-F2C8-D5F9-3E19-A0077D61B893}"/>
          </ac:picMkLst>
        </pc:picChg>
        <pc:picChg chg="mod">
          <ac:chgData name="Richard Fitzpatrick" userId="2254b349-992c-46e4-99fa-a023334f7cad" providerId="ADAL" clId="{12D926BA-09C1-4158-BF4F-BA0CEAE36F23}" dt="2024-03-06T09:16:10.792" v="8715" actId="1076"/>
          <ac:picMkLst>
            <pc:docMk/>
            <pc:sldMk cId="4098425800" sldId="553"/>
            <ac:picMk id="15" creationId="{960C0FA3-6E28-C7CC-D87D-D10365B69168}"/>
          </ac:picMkLst>
        </pc:picChg>
        <pc:picChg chg="del">
          <ac:chgData name="Richard Fitzpatrick" userId="2254b349-992c-46e4-99fa-a023334f7cad" providerId="ADAL" clId="{12D926BA-09C1-4158-BF4F-BA0CEAE36F23}" dt="2024-03-06T09:16:02.748" v="8708" actId="478"/>
          <ac:picMkLst>
            <pc:docMk/>
            <pc:sldMk cId="4098425800" sldId="553"/>
            <ac:picMk id="17" creationId="{7AA42A07-AE4F-23FE-0F3B-9682014FCFB9}"/>
          </ac:picMkLst>
        </pc:picChg>
      </pc:sldChg>
      <pc:sldChg chg="delSp modSp add mod">
        <pc:chgData name="Richard Fitzpatrick" userId="2254b349-992c-46e4-99fa-a023334f7cad" providerId="ADAL" clId="{12D926BA-09C1-4158-BF4F-BA0CEAE36F23}" dt="2024-03-06T09:16:20.935" v="8720" actId="1076"/>
        <pc:sldMkLst>
          <pc:docMk/>
          <pc:sldMk cId="3531987232" sldId="554"/>
        </pc:sldMkLst>
        <pc:picChg chg="del">
          <ac:chgData name="Richard Fitzpatrick" userId="2254b349-992c-46e4-99fa-a023334f7cad" providerId="ADAL" clId="{12D926BA-09C1-4158-BF4F-BA0CEAE36F23}" dt="2024-03-06T09:16:19.280" v="8719" actId="478"/>
          <ac:picMkLst>
            <pc:docMk/>
            <pc:sldMk cId="3531987232" sldId="554"/>
            <ac:picMk id="11" creationId="{D3642020-B3DB-95E4-BF00-A5AA9B44B70B}"/>
          </ac:picMkLst>
        </pc:picChg>
        <pc:picChg chg="mod">
          <ac:chgData name="Richard Fitzpatrick" userId="2254b349-992c-46e4-99fa-a023334f7cad" providerId="ADAL" clId="{12D926BA-09C1-4158-BF4F-BA0CEAE36F23}" dt="2024-03-06T09:16:20.935" v="8720" actId="1076"/>
          <ac:picMkLst>
            <pc:docMk/>
            <pc:sldMk cId="3531987232" sldId="554"/>
            <ac:picMk id="13" creationId="{EBB89A35-66A5-B418-ABAC-213676059B7C}"/>
          </ac:picMkLst>
        </pc:picChg>
        <pc:picChg chg="del mod">
          <ac:chgData name="Richard Fitzpatrick" userId="2254b349-992c-46e4-99fa-a023334f7cad" providerId="ADAL" clId="{12D926BA-09C1-4158-BF4F-BA0CEAE36F23}" dt="2024-03-06T09:16:17.792" v="8718" actId="478"/>
          <ac:picMkLst>
            <pc:docMk/>
            <pc:sldMk cId="3531987232" sldId="554"/>
            <ac:picMk id="15" creationId="{138C649F-4173-1FB5-3CF8-F58D907DCD63}"/>
          </ac:picMkLst>
        </pc:picChg>
        <pc:picChg chg="del">
          <ac:chgData name="Richard Fitzpatrick" userId="2254b349-992c-46e4-99fa-a023334f7cad" providerId="ADAL" clId="{12D926BA-09C1-4158-BF4F-BA0CEAE36F23}" dt="2024-03-06T09:16:12.978" v="8716" actId="478"/>
          <ac:picMkLst>
            <pc:docMk/>
            <pc:sldMk cId="3531987232" sldId="554"/>
            <ac:picMk id="17" creationId="{B08BE970-5422-CF67-0DAA-4C740EBDAA21}"/>
          </ac:picMkLst>
        </pc:picChg>
      </pc:sldChg>
      <pc:sldChg chg="addSp delSp modSp add mod">
        <pc:chgData name="Richard Fitzpatrick" userId="2254b349-992c-46e4-99fa-a023334f7cad" providerId="ADAL" clId="{12D926BA-09C1-4158-BF4F-BA0CEAE36F23}" dt="2024-03-06T09:17:01.376" v="8743" actId="14100"/>
        <pc:sldMkLst>
          <pc:docMk/>
          <pc:sldMk cId="1219197334" sldId="555"/>
        </pc:sldMkLst>
        <pc:spChg chg="add mod">
          <ac:chgData name="Richard Fitzpatrick" userId="2254b349-992c-46e4-99fa-a023334f7cad" providerId="ADAL" clId="{12D926BA-09C1-4158-BF4F-BA0CEAE36F23}" dt="2024-03-06T09:17:01.376" v="8743" actId="14100"/>
          <ac:spMkLst>
            <pc:docMk/>
            <pc:sldMk cId="1219197334" sldId="555"/>
            <ac:spMk id="2" creationId="{E44783C6-EFA9-FB0C-FF3D-BB2FD2EBBE24}"/>
          </ac:spMkLst>
        </pc:spChg>
        <pc:picChg chg="mod">
          <ac:chgData name="Richard Fitzpatrick" userId="2254b349-992c-46e4-99fa-a023334f7cad" providerId="ADAL" clId="{12D926BA-09C1-4158-BF4F-BA0CEAE36F23}" dt="2024-03-06T09:16:28.699" v="8727" actId="1076"/>
          <ac:picMkLst>
            <pc:docMk/>
            <pc:sldMk cId="1219197334" sldId="555"/>
            <ac:picMk id="11" creationId="{3F0B7A96-48A7-82EC-C1DE-E7A1FC1499D5}"/>
          </ac:picMkLst>
        </pc:picChg>
        <pc:picChg chg="del">
          <ac:chgData name="Richard Fitzpatrick" userId="2254b349-992c-46e4-99fa-a023334f7cad" providerId="ADAL" clId="{12D926BA-09C1-4158-BF4F-BA0CEAE36F23}" dt="2024-03-06T09:16:25.877" v="8726" actId="478"/>
          <ac:picMkLst>
            <pc:docMk/>
            <pc:sldMk cId="1219197334" sldId="555"/>
            <ac:picMk id="13" creationId="{5170EED8-3232-D2D0-1796-087CC23548AF}"/>
          </ac:picMkLst>
        </pc:picChg>
        <pc:picChg chg="del">
          <ac:chgData name="Richard Fitzpatrick" userId="2254b349-992c-46e4-99fa-a023334f7cad" providerId="ADAL" clId="{12D926BA-09C1-4158-BF4F-BA0CEAE36F23}" dt="2024-03-06T09:16:24.595" v="8725" actId="478"/>
          <ac:picMkLst>
            <pc:docMk/>
            <pc:sldMk cId="1219197334" sldId="555"/>
            <ac:picMk id="15" creationId="{B0441F45-DB00-4328-AAB8-19074FAB21EE}"/>
          </ac:picMkLst>
        </pc:picChg>
        <pc:picChg chg="del">
          <ac:chgData name="Richard Fitzpatrick" userId="2254b349-992c-46e4-99fa-a023334f7cad" providerId="ADAL" clId="{12D926BA-09C1-4158-BF4F-BA0CEAE36F23}" dt="2024-03-06T09:16:22.980" v="8724" actId="478"/>
          <ac:picMkLst>
            <pc:docMk/>
            <pc:sldMk cId="1219197334" sldId="555"/>
            <ac:picMk id="17" creationId="{795FC755-C35E-1622-5417-EBB76ED1DF2D}"/>
          </ac:picMkLst>
        </pc:picChg>
      </pc:sldChg>
      <pc:sldChg chg="add del ord">
        <pc:chgData name="Richard Fitzpatrick" userId="2254b349-992c-46e4-99fa-a023334f7cad" providerId="ADAL" clId="{12D926BA-09C1-4158-BF4F-BA0CEAE36F23}" dt="2024-03-15T12:53:14.219" v="10374" actId="47"/>
        <pc:sldMkLst>
          <pc:docMk/>
          <pc:sldMk cId="3007397327" sldId="556"/>
        </pc:sldMkLst>
      </pc:sldChg>
      <pc:sldChg chg="add del ord">
        <pc:chgData name="Richard Fitzpatrick" userId="2254b349-992c-46e4-99fa-a023334f7cad" providerId="ADAL" clId="{12D926BA-09C1-4158-BF4F-BA0CEAE36F23}" dt="2024-03-15T12:53:14.219" v="10374" actId="47"/>
        <pc:sldMkLst>
          <pc:docMk/>
          <pc:sldMk cId="808303888" sldId="557"/>
        </pc:sldMkLst>
      </pc:sldChg>
      <pc:sldChg chg="add del ord">
        <pc:chgData name="Richard Fitzpatrick" userId="2254b349-992c-46e4-99fa-a023334f7cad" providerId="ADAL" clId="{12D926BA-09C1-4158-BF4F-BA0CEAE36F23}" dt="2024-03-15T12:53:14.219" v="10374" actId="47"/>
        <pc:sldMkLst>
          <pc:docMk/>
          <pc:sldMk cId="3021202705" sldId="558"/>
        </pc:sldMkLst>
      </pc:sldChg>
      <pc:sldChg chg="addSp delSp modSp add del mod ord">
        <pc:chgData name="Richard Fitzpatrick" userId="2254b349-992c-46e4-99fa-a023334f7cad" providerId="ADAL" clId="{12D926BA-09C1-4158-BF4F-BA0CEAE36F23}" dt="2024-03-15T12:53:14.219" v="10374" actId="47"/>
        <pc:sldMkLst>
          <pc:docMk/>
          <pc:sldMk cId="2199841016" sldId="559"/>
        </pc:sldMkLst>
        <pc:spChg chg="del">
          <ac:chgData name="Richard Fitzpatrick" userId="2254b349-992c-46e4-99fa-a023334f7cad" providerId="ADAL" clId="{12D926BA-09C1-4158-BF4F-BA0CEAE36F23}" dt="2024-03-06T09:18:11.008" v="8751" actId="478"/>
          <ac:spMkLst>
            <pc:docMk/>
            <pc:sldMk cId="2199841016" sldId="559"/>
            <ac:spMk id="2" creationId="{0FA8EF43-D843-FBDB-24AC-62324439A618}"/>
          </ac:spMkLst>
        </pc:spChg>
        <pc:spChg chg="add mod">
          <ac:chgData name="Richard Fitzpatrick" userId="2254b349-992c-46e4-99fa-a023334f7cad" providerId="ADAL" clId="{12D926BA-09C1-4158-BF4F-BA0CEAE36F23}" dt="2024-03-06T09:18:20.093" v="8757" actId="208"/>
          <ac:spMkLst>
            <pc:docMk/>
            <pc:sldMk cId="2199841016" sldId="559"/>
            <ac:spMk id="3" creationId="{0A603B26-0AEB-939F-49A2-FA0CA410B277}"/>
          </ac:spMkLst>
        </pc:spChg>
      </pc:sldChg>
      <pc:sldChg chg="addSp delSp modSp new mod">
        <pc:chgData name="Richard Fitzpatrick" userId="2254b349-992c-46e4-99fa-a023334f7cad" providerId="ADAL" clId="{12D926BA-09C1-4158-BF4F-BA0CEAE36F23}" dt="2024-03-06T09:40:30.712" v="8836" actId="14100"/>
        <pc:sldMkLst>
          <pc:docMk/>
          <pc:sldMk cId="2909188363" sldId="560"/>
        </pc:sldMkLst>
        <pc:spChg chg="del">
          <ac:chgData name="Richard Fitzpatrick" userId="2254b349-992c-46e4-99fa-a023334f7cad" providerId="ADAL" clId="{12D926BA-09C1-4158-BF4F-BA0CEAE36F23}" dt="2024-03-06T09:39:29.279" v="8795" actId="478"/>
          <ac:spMkLst>
            <pc:docMk/>
            <pc:sldMk cId="2909188363" sldId="560"/>
            <ac:spMk id="2" creationId="{F08C1DC0-762B-5D5E-A635-6BCA0147ED82}"/>
          </ac:spMkLst>
        </pc:spChg>
        <pc:spChg chg="del">
          <ac:chgData name="Richard Fitzpatrick" userId="2254b349-992c-46e4-99fa-a023334f7cad" providerId="ADAL" clId="{12D926BA-09C1-4158-BF4F-BA0CEAE36F23}" dt="2024-03-06T09:39:31.570" v="8796" actId="478"/>
          <ac:spMkLst>
            <pc:docMk/>
            <pc:sldMk cId="2909188363" sldId="560"/>
            <ac:spMk id="3" creationId="{5CD9404F-5F68-4F2B-7B78-F3827DDA83EE}"/>
          </ac:spMkLst>
        </pc:spChg>
        <pc:spChg chg="add">
          <ac:chgData name="Richard Fitzpatrick" userId="2254b349-992c-46e4-99fa-a023334f7cad" providerId="ADAL" clId="{12D926BA-09C1-4158-BF4F-BA0CEAE36F23}" dt="2024-03-06T09:39:38.428" v="8800"/>
          <ac:spMkLst>
            <pc:docMk/>
            <pc:sldMk cId="2909188363" sldId="560"/>
            <ac:spMk id="4" creationId="{6512AC83-CDB7-B37B-0F39-044F0278E8EB}"/>
          </ac:spMkLst>
        </pc:spChg>
        <pc:spChg chg="add mod">
          <ac:chgData name="Richard Fitzpatrick" userId="2254b349-992c-46e4-99fa-a023334f7cad" providerId="ADAL" clId="{12D926BA-09C1-4158-BF4F-BA0CEAE36F23}" dt="2024-03-06T09:40:30.712" v="8836" actId="14100"/>
          <ac:spMkLst>
            <pc:docMk/>
            <pc:sldMk cId="2909188363" sldId="560"/>
            <ac:spMk id="6" creationId="{D63448EA-D600-B611-EF1D-7FB9A2D1F943}"/>
          </ac:spMkLst>
        </pc:spChg>
      </pc:sldChg>
      <pc:sldChg chg="modSp add mod">
        <pc:chgData name="Richard Fitzpatrick" userId="2254b349-992c-46e4-99fa-a023334f7cad" providerId="ADAL" clId="{12D926BA-09C1-4158-BF4F-BA0CEAE36F23}" dt="2024-03-06T10:44:27.861" v="9157" actId="207"/>
        <pc:sldMkLst>
          <pc:docMk/>
          <pc:sldMk cId="745372554" sldId="561"/>
        </pc:sldMkLst>
        <pc:spChg chg="mod">
          <ac:chgData name="Richard Fitzpatrick" userId="2254b349-992c-46e4-99fa-a023334f7cad" providerId="ADAL" clId="{12D926BA-09C1-4158-BF4F-BA0CEAE36F23}" dt="2024-03-06T10:44:27.861" v="9157" actId="207"/>
          <ac:spMkLst>
            <pc:docMk/>
            <pc:sldMk cId="745372554" sldId="561"/>
            <ac:spMk id="6" creationId="{99482779-8A6F-0DEE-EB5E-770A509DD817}"/>
          </ac:spMkLst>
        </pc:spChg>
      </pc:sldChg>
      <pc:sldChg chg="addSp delSp modSp new mod ord">
        <pc:chgData name="Richard Fitzpatrick" userId="2254b349-992c-46e4-99fa-a023334f7cad" providerId="ADAL" clId="{12D926BA-09C1-4158-BF4F-BA0CEAE36F23}" dt="2024-03-14T14:20:43.139" v="10145"/>
        <pc:sldMkLst>
          <pc:docMk/>
          <pc:sldMk cId="4035925561" sldId="562"/>
        </pc:sldMkLst>
        <pc:spChg chg="add del mod">
          <ac:chgData name="Richard Fitzpatrick" userId="2254b349-992c-46e4-99fa-a023334f7cad" providerId="ADAL" clId="{12D926BA-09C1-4158-BF4F-BA0CEAE36F23}" dt="2024-03-13T13:56:58.711" v="9468"/>
          <ac:spMkLst>
            <pc:docMk/>
            <pc:sldMk cId="4035925561" sldId="562"/>
            <ac:spMk id="2" creationId="{49401C36-CA94-8D6E-763F-4C335FDD6CF1}"/>
          </ac:spMkLst>
        </pc:spChg>
        <pc:spChg chg="add mod">
          <ac:chgData name="Richard Fitzpatrick" userId="2254b349-992c-46e4-99fa-a023334f7cad" providerId="ADAL" clId="{12D926BA-09C1-4158-BF4F-BA0CEAE36F23}" dt="2024-03-13T13:59:15.665" v="9524" actId="207"/>
          <ac:spMkLst>
            <pc:docMk/>
            <pc:sldMk cId="4035925561" sldId="562"/>
            <ac:spMk id="3" creationId="{DC4707A7-F471-4A54-E7EF-4DDFFE233984}"/>
          </ac:spMkLst>
        </pc:spChg>
        <pc:spChg chg="add mod">
          <ac:chgData name="Richard Fitzpatrick" userId="2254b349-992c-46e4-99fa-a023334f7cad" providerId="ADAL" clId="{12D926BA-09C1-4158-BF4F-BA0CEAE36F23}" dt="2024-03-13T14:04:25.278" v="9744" actId="1076"/>
          <ac:spMkLst>
            <pc:docMk/>
            <pc:sldMk cId="4035925561" sldId="562"/>
            <ac:spMk id="4" creationId="{F3615A48-C172-3ACD-E272-52A7E1CA3EFD}"/>
          </ac:spMkLst>
        </pc:spChg>
        <pc:spChg chg="add mod">
          <ac:chgData name="Richard Fitzpatrick" userId="2254b349-992c-46e4-99fa-a023334f7cad" providerId="ADAL" clId="{12D926BA-09C1-4158-BF4F-BA0CEAE36F23}" dt="2024-03-13T13:59:43.928" v="9535" actId="1076"/>
          <ac:spMkLst>
            <pc:docMk/>
            <pc:sldMk cId="4035925561" sldId="562"/>
            <ac:spMk id="5" creationId="{DA3AFED3-564A-ADDE-0D47-26535362D3D6}"/>
          </ac:spMkLst>
        </pc:spChg>
        <pc:spChg chg="add mod">
          <ac:chgData name="Richard Fitzpatrick" userId="2254b349-992c-46e4-99fa-a023334f7cad" providerId="ADAL" clId="{12D926BA-09C1-4158-BF4F-BA0CEAE36F23}" dt="2024-03-13T13:59:43.928" v="9535" actId="1076"/>
          <ac:spMkLst>
            <pc:docMk/>
            <pc:sldMk cId="4035925561" sldId="562"/>
            <ac:spMk id="6" creationId="{99056BD9-4322-ABDE-3EA4-72DCDC3A5967}"/>
          </ac:spMkLst>
        </pc:spChg>
        <pc:spChg chg="add mod">
          <ac:chgData name="Richard Fitzpatrick" userId="2254b349-992c-46e4-99fa-a023334f7cad" providerId="ADAL" clId="{12D926BA-09C1-4158-BF4F-BA0CEAE36F23}" dt="2024-03-13T14:00:03.941" v="9545" actId="2085"/>
          <ac:spMkLst>
            <pc:docMk/>
            <pc:sldMk cId="4035925561" sldId="562"/>
            <ac:spMk id="7" creationId="{7E8A7819-A107-FF32-6452-5B9C632364E1}"/>
          </ac:spMkLst>
        </pc:spChg>
        <pc:spChg chg="add mod">
          <ac:chgData name="Richard Fitzpatrick" userId="2254b349-992c-46e4-99fa-a023334f7cad" providerId="ADAL" clId="{12D926BA-09C1-4158-BF4F-BA0CEAE36F23}" dt="2024-03-13T14:00:39.700" v="9554" actId="207"/>
          <ac:spMkLst>
            <pc:docMk/>
            <pc:sldMk cId="4035925561" sldId="562"/>
            <ac:spMk id="8" creationId="{6943621F-28CE-66FD-9200-A5DB4D444463}"/>
          </ac:spMkLst>
        </pc:spChg>
        <pc:spChg chg="add mod">
          <ac:chgData name="Richard Fitzpatrick" userId="2254b349-992c-46e4-99fa-a023334f7cad" providerId="ADAL" clId="{12D926BA-09C1-4158-BF4F-BA0CEAE36F23}" dt="2024-03-13T14:02:38.539" v="9681" actId="20577"/>
          <ac:spMkLst>
            <pc:docMk/>
            <pc:sldMk cId="4035925561" sldId="562"/>
            <ac:spMk id="11" creationId="{1421437E-6A39-034F-1C33-554FE3B0E1F5}"/>
          </ac:spMkLst>
        </pc:spChg>
        <pc:spChg chg="add mod">
          <ac:chgData name="Richard Fitzpatrick" userId="2254b349-992c-46e4-99fa-a023334f7cad" providerId="ADAL" clId="{12D926BA-09C1-4158-BF4F-BA0CEAE36F23}" dt="2024-03-13T14:03:03.326" v="9704" actId="1076"/>
          <ac:spMkLst>
            <pc:docMk/>
            <pc:sldMk cId="4035925561" sldId="562"/>
            <ac:spMk id="16" creationId="{30FD806C-81BD-782B-7D43-067BC086B47B}"/>
          </ac:spMkLst>
        </pc:spChg>
        <pc:spChg chg="add mod">
          <ac:chgData name="Richard Fitzpatrick" userId="2254b349-992c-46e4-99fa-a023334f7cad" providerId="ADAL" clId="{12D926BA-09C1-4158-BF4F-BA0CEAE36F23}" dt="2024-03-13T14:03:11.156" v="9723" actId="20577"/>
          <ac:spMkLst>
            <pc:docMk/>
            <pc:sldMk cId="4035925561" sldId="562"/>
            <ac:spMk id="17" creationId="{1F8C1C6A-37C9-B6A6-C89E-80F70722C73C}"/>
          </ac:spMkLst>
        </pc:spChg>
        <pc:cxnChg chg="add del mod">
          <ac:chgData name="Richard Fitzpatrick" userId="2254b349-992c-46e4-99fa-a023334f7cad" providerId="ADAL" clId="{12D926BA-09C1-4158-BF4F-BA0CEAE36F23}" dt="2024-03-13T14:01:18.261" v="9559" actId="478"/>
          <ac:cxnSpMkLst>
            <pc:docMk/>
            <pc:sldMk cId="4035925561" sldId="562"/>
            <ac:cxnSpMk id="10" creationId="{4BAED5A0-B2FC-C3FC-ED19-5D8943E51192}"/>
          </ac:cxnSpMkLst>
        </pc:cxnChg>
        <pc:cxnChg chg="add mod">
          <ac:chgData name="Richard Fitzpatrick" userId="2254b349-992c-46e4-99fa-a023334f7cad" providerId="ADAL" clId="{12D926BA-09C1-4158-BF4F-BA0CEAE36F23}" dt="2024-03-13T14:02:23.568" v="9651" actId="14100"/>
          <ac:cxnSpMkLst>
            <pc:docMk/>
            <pc:sldMk cId="4035925561" sldId="562"/>
            <ac:cxnSpMk id="13" creationId="{02F092F8-45F2-566C-8115-40FFEADB609D}"/>
          </ac:cxnSpMkLst>
        </pc:cxnChg>
        <pc:cxnChg chg="add mod">
          <ac:chgData name="Richard Fitzpatrick" userId="2254b349-992c-46e4-99fa-a023334f7cad" providerId="ADAL" clId="{12D926BA-09C1-4158-BF4F-BA0CEAE36F23}" dt="2024-03-13T14:03:29.073" v="9733" actId="14100"/>
          <ac:cxnSpMkLst>
            <pc:docMk/>
            <pc:sldMk cId="4035925561" sldId="562"/>
            <ac:cxnSpMk id="18" creationId="{68168026-7AF0-7910-BA31-C2271551A25D}"/>
          </ac:cxnSpMkLst>
        </pc:cxnChg>
        <pc:cxnChg chg="add mod">
          <ac:chgData name="Richard Fitzpatrick" userId="2254b349-992c-46e4-99fa-a023334f7cad" providerId="ADAL" clId="{12D926BA-09C1-4158-BF4F-BA0CEAE36F23}" dt="2024-03-13T14:03:37.983" v="9740" actId="14100"/>
          <ac:cxnSpMkLst>
            <pc:docMk/>
            <pc:sldMk cId="4035925561" sldId="562"/>
            <ac:cxnSpMk id="21" creationId="{BBF5A3E2-32F2-0F47-8D4B-F5F00C1A39B0}"/>
          </ac:cxnSpMkLst>
        </pc:cxnChg>
      </pc:sldChg>
      <pc:sldChg chg="delSp modSp add mod">
        <pc:chgData name="Richard Fitzpatrick" userId="2254b349-992c-46e4-99fa-a023334f7cad" providerId="ADAL" clId="{12D926BA-09C1-4158-BF4F-BA0CEAE36F23}" dt="2024-03-13T14:11:05.512" v="9961" actId="12"/>
        <pc:sldMkLst>
          <pc:docMk/>
          <pc:sldMk cId="2295183502" sldId="563"/>
        </pc:sldMkLst>
        <pc:spChg chg="mod">
          <ac:chgData name="Richard Fitzpatrick" userId="2254b349-992c-46e4-99fa-a023334f7cad" providerId="ADAL" clId="{12D926BA-09C1-4158-BF4F-BA0CEAE36F23}" dt="2024-03-13T14:11:05.512" v="9961" actId="12"/>
          <ac:spMkLst>
            <pc:docMk/>
            <pc:sldMk cId="2295183502" sldId="563"/>
            <ac:spMk id="3" creationId="{0FAC1E03-C253-918B-8984-481C26E604F7}"/>
          </ac:spMkLst>
        </pc:spChg>
        <pc:spChg chg="del">
          <ac:chgData name="Richard Fitzpatrick" userId="2254b349-992c-46e4-99fa-a023334f7cad" providerId="ADAL" clId="{12D926BA-09C1-4158-BF4F-BA0CEAE36F23}" dt="2024-03-13T14:06:33.554" v="9781" actId="478"/>
          <ac:spMkLst>
            <pc:docMk/>
            <pc:sldMk cId="2295183502" sldId="563"/>
            <ac:spMk id="5" creationId="{079D8C94-E514-DE97-75A4-831A787A9626}"/>
          </ac:spMkLst>
        </pc:spChg>
        <pc:spChg chg="del">
          <ac:chgData name="Richard Fitzpatrick" userId="2254b349-992c-46e4-99fa-a023334f7cad" providerId="ADAL" clId="{12D926BA-09C1-4158-BF4F-BA0CEAE36F23}" dt="2024-03-13T14:06:33.554" v="9781" actId="478"/>
          <ac:spMkLst>
            <pc:docMk/>
            <pc:sldMk cId="2295183502" sldId="563"/>
            <ac:spMk id="6" creationId="{0D75AD91-4047-FED3-8E31-7B8F8C2180BE}"/>
          </ac:spMkLst>
        </pc:spChg>
        <pc:spChg chg="del">
          <ac:chgData name="Richard Fitzpatrick" userId="2254b349-992c-46e4-99fa-a023334f7cad" providerId="ADAL" clId="{12D926BA-09C1-4158-BF4F-BA0CEAE36F23}" dt="2024-03-13T14:06:33.554" v="9781" actId="478"/>
          <ac:spMkLst>
            <pc:docMk/>
            <pc:sldMk cId="2295183502" sldId="563"/>
            <ac:spMk id="7" creationId="{FA03B562-85E6-8AC2-FDFF-5BAB8C567A4D}"/>
          </ac:spMkLst>
        </pc:spChg>
        <pc:spChg chg="del">
          <ac:chgData name="Richard Fitzpatrick" userId="2254b349-992c-46e4-99fa-a023334f7cad" providerId="ADAL" clId="{12D926BA-09C1-4158-BF4F-BA0CEAE36F23}" dt="2024-03-13T14:06:33.554" v="9781" actId="478"/>
          <ac:spMkLst>
            <pc:docMk/>
            <pc:sldMk cId="2295183502" sldId="563"/>
            <ac:spMk id="8" creationId="{E6AB499E-9B87-C9F0-90E4-39B3F0CD4176}"/>
          </ac:spMkLst>
        </pc:spChg>
        <pc:spChg chg="del">
          <ac:chgData name="Richard Fitzpatrick" userId="2254b349-992c-46e4-99fa-a023334f7cad" providerId="ADAL" clId="{12D926BA-09C1-4158-BF4F-BA0CEAE36F23}" dt="2024-03-13T14:06:33.554" v="9781" actId="478"/>
          <ac:spMkLst>
            <pc:docMk/>
            <pc:sldMk cId="2295183502" sldId="563"/>
            <ac:spMk id="9" creationId="{E472E7BF-39E9-2E12-4C4A-92DE9727BFDA}"/>
          </ac:spMkLst>
        </pc:spChg>
      </pc:sldChg>
      <pc:sldChg chg="modSp new del mod">
        <pc:chgData name="Richard Fitzpatrick" userId="2254b349-992c-46e4-99fa-a023334f7cad" providerId="ADAL" clId="{12D926BA-09C1-4158-BF4F-BA0CEAE36F23}" dt="2024-03-13T13:55:43.460" v="9461" actId="2696"/>
        <pc:sldMkLst>
          <pc:docMk/>
          <pc:sldMk cId="2443623484" sldId="563"/>
        </pc:sldMkLst>
        <pc:spChg chg="mod">
          <ac:chgData name="Richard Fitzpatrick" userId="2254b349-992c-46e4-99fa-a023334f7cad" providerId="ADAL" clId="{12D926BA-09C1-4158-BF4F-BA0CEAE36F23}" dt="2024-03-06T13:06:32.784" v="9434"/>
          <ac:spMkLst>
            <pc:docMk/>
            <pc:sldMk cId="2443623484" sldId="563"/>
            <ac:spMk id="2" creationId="{23FB7F28-1049-0A48-A3CE-E22C56430768}"/>
          </ac:spMkLst>
        </pc:spChg>
      </pc:sldChg>
      <pc:sldChg chg="addSp delSp modSp new mod modShow modNotesTx">
        <pc:chgData name="Richard Fitzpatrick" userId="2254b349-992c-46e4-99fa-a023334f7cad" providerId="ADAL" clId="{12D926BA-09C1-4158-BF4F-BA0CEAE36F23}" dt="2024-03-15T12:53:47.523" v="10383" actId="729"/>
        <pc:sldMkLst>
          <pc:docMk/>
          <pc:sldMk cId="368285056" sldId="564"/>
        </pc:sldMkLst>
        <pc:spChg chg="del">
          <ac:chgData name="Richard Fitzpatrick" userId="2254b349-992c-46e4-99fa-a023334f7cad" providerId="ADAL" clId="{12D926BA-09C1-4158-BF4F-BA0CEAE36F23}" dt="2024-03-13T14:11:42.972" v="9966" actId="478"/>
          <ac:spMkLst>
            <pc:docMk/>
            <pc:sldMk cId="368285056" sldId="564"/>
            <ac:spMk id="2" creationId="{6D613E20-3B5E-B44C-381E-68E4470A9C4C}"/>
          </ac:spMkLst>
        </pc:spChg>
        <pc:spChg chg="del">
          <ac:chgData name="Richard Fitzpatrick" userId="2254b349-992c-46e4-99fa-a023334f7cad" providerId="ADAL" clId="{12D926BA-09C1-4158-BF4F-BA0CEAE36F23}" dt="2024-03-13T14:11:43.454" v="9970" actId="478"/>
          <ac:spMkLst>
            <pc:docMk/>
            <pc:sldMk cId="368285056" sldId="564"/>
            <ac:spMk id="3" creationId="{E5543C7A-1BF4-7786-F111-C602B72F9B54}"/>
          </ac:spMkLst>
        </pc:spChg>
        <pc:spChg chg="add mod">
          <ac:chgData name="Richard Fitzpatrick" userId="2254b349-992c-46e4-99fa-a023334f7cad" providerId="ADAL" clId="{12D926BA-09C1-4158-BF4F-BA0CEAE36F23}" dt="2024-03-13T14:15:03.769" v="10037" actId="207"/>
          <ac:spMkLst>
            <pc:docMk/>
            <pc:sldMk cId="368285056" sldId="564"/>
            <ac:spMk id="4" creationId="{26767EA6-2C0D-91C0-2BD2-862022B00A03}"/>
          </ac:spMkLst>
        </pc:spChg>
        <pc:spChg chg="add mod">
          <ac:chgData name="Richard Fitzpatrick" userId="2254b349-992c-46e4-99fa-a023334f7cad" providerId="ADAL" clId="{12D926BA-09C1-4158-BF4F-BA0CEAE36F23}" dt="2024-03-13T14:15:00.434" v="10033" actId="207"/>
          <ac:spMkLst>
            <pc:docMk/>
            <pc:sldMk cId="368285056" sldId="564"/>
            <ac:spMk id="5" creationId="{420762BA-4DFA-413F-2E5A-0615FD980B38}"/>
          </ac:spMkLst>
        </pc:spChg>
      </pc:sldChg>
      <pc:sldChg chg="modSp add mod modShow">
        <pc:chgData name="Richard Fitzpatrick" userId="2254b349-992c-46e4-99fa-a023334f7cad" providerId="ADAL" clId="{12D926BA-09C1-4158-BF4F-BA0CEAE36F23}" dt="2024-03-15T12:53:47.523" v="10383" actId="729"/>
        <pc:sldMkLst>
          <pc:docMk/>
          <pc:sldMk cId="3042470769" sldId="565"/>
        </pc:sldMkLst>
        <pc:spChg chg="mod">
          <ac:chgData name="Richard Fitzpatrick" userId="2254b349-992c-46e4-99fa-a023334f7cad" providerId="ADAL" clId="{12D926BA-09C1-4158-BF4F-BA0CEAE36F23}" dt="2024-03-13T14:19:05.641" v="10104" actId="13926"/>
          <ac:spMkLst>
            <pc:docMk/>
            <pc:sldMk cId="3042470769" sldId="565"/>
            <ac:spMk id="4" creationId="{26767EA6-2C0D-91C0-2BD2-862022B00A03}"/>
          </ac:spMkLst>
        </pc:spChg>
        <pc:spChg chg="mod">
          <ac:chgData name="Richard Fitzpatrick" userId="2254b349-992c-46e4-99fa-a023334f7cad" providerId="ADAL" clId="{12D926BA-09C1-4158-BF4F-BA0CEAE36F23}" dt="2024-03-13T14:19:03.168" v="10103" actId="13926"/>
          <ac:spMkLst>
            <pc:docMk/>
            <pc:sldMk cId="3042470769" sldId="565"/>
            <ac:spMk id="5" creationId="{420762BA-4DFA-413F-2E5A-0615FD980B38}"/>
          </ac:spMkLst>
        </pc:spChg>
      </pc:sldChg>
      <pc:sldChg chg="addSp modSp add mod modShow">
        <pc:chgData name="Richard Fitzpatrick" userId="2254b349-992c-46e4-99fa-a023334f7cad" providerId="ADAL" clId="{12D926BA-09C1-4158-BF4F-BA0CEAE36F23}" dt="2024-03-15T12:53:47.523" v="10383" actId="729"/>
        <pc:sldMkLst>
          <pc:docMk/>
          <pc:sldMk cId="2258246002" sldId="566"/>
        </pc:sldMkLst>
        <pc:spChg chg="add mod">
          <ac:chgData name="Richard Fitzpatrick" userId="2254b349-992c-46e4-99fa-a023334f7cad" providerId="ADAL" clId="{12D926BA-09C1-4158-BF4F-BA0CEAE36F23}" dt="2024-03-13T14:19:38.776" v="10120" actId="207"/>
          <ac:spMkLst>
            <pc:docMk/>
            <pc:sldMk cId="2258246002" sldId="566"/>
            <ac:spMk id="2" creationId="{6FB0DB14-563F-51DF-0832-7AEFE192CFAC}"/>
          </ac:spMkLst>
        </pc:spChg>
        <pc:spChg chg="add mod">
          <ac:chgData name="Richard Fitzpatrick" userId="2254b349-992c-46e4-99fa-a023334f7cad" providerId="ADAL" clId="{12D926BA-09C1-4158-BF4F-BA0CEAE36F23}" dt="2024-03-13T14:19:45.197" v="10123" actId="1076"/>
          <ac:spMkLst>
            <pc:docMk/>
            <pc:sldMk cId="2258246002" sldId="566"/>
            <ac:spMk id="3" creationId="{28AA4541-820B-C396-2BD3-98B1A206FAEE}"/>
          </ac:spMkLst>
        </pc:spChg>
        <pc:spChg chg="mod">
          <ac:chgData name="Richard Fitzpatrick" userId="2254b349-992c-46e4-99fa-a023334f7cad" providerId="ADAL" clId="{12D926BA-09C1-4158-BF4F-BA0CEAE36F23}" dt="2024-03-13T14:19:18.293" v="10110" actId="1076"/>
          <ac:spMkLst>
            <pc:docMk/>
            <pc:sldMk cId="2258246002" sldId="566"/>
            <ac:spMk id="4" creationId="{26767EA6-2C0D-91C0-2BD2-862022B00A03}"/>
          </ac:spMkLst>
        </pc:spChg>
        <pc:spChg chg="mod">
          <ac:chgData name="Richard Fitzpatrick" userId="2254b349-992c-46e4-99fa-a023334f7cad" providerId="ADAL" clId="{12D926BA-09C1-4158-BF4F-BA0CEAE36F23}" dt="2024-03-13T14:19:25.060" v="10111" actId="1076"/>
          <ac:spMkLst>
            <pc:docMk/>
            <pc:sldMk cId="2258246002" sldId="566"/>
            <ac:spMk id="5" creationId="{420762BA-4DFA-413F-2E5A-0615FD980B38}"/>
          </ac:spMkLst>
        </pc:spChg>
      </pc:sldChg>
      <pc:sldChg chg="addSp delSp modSp new mod">
        <pc:chgData name="Richard Fitzpatrick" userId="2254b349-992c-46e4-99fa-a023334f7cad" providerId="ADAL" clId="{12D926BA-09C1-4158-BF4F-BA0CEAE36F23}" dt="2024-03-15T11:34:59.502" v="10226" actId="207"/>
        <pc:sldMkLst>
          <pc:docMk/>
          <pc:sldMk cId="557347495" sldId="567"/>
        </pc:sldMkLst>
        <pc:spChg chg="del">
          <ac:chgData name="Richard Fitzpatrick" userId="2254b349-992c-46e4-99fa-a023334f7cad" providerId="ADAL" clId="{12D926BA-09C1-4158-BF4F-BA0CEAE36F23}" dt="2024-03-15T11:31:08.420" v="10171" actId="478"/>
          <ac:spMkLst>
            <pc:docMk/>
            <pc:sldMk cId="557347495" sldId="567"/>
            <ac:spMk id="2" creationId="{C8311ECE-78D3-43C9-78DF-A55277B18EE8}"/>
          </ac:spMkLst>
        </pc:spChg>
        <pc:spChg chg="del">
          <ac:chgData name="Richard Fitzpatrick" userId="2254b349-992c-46e4-99fa-a023334f7cad" providerId="ADAL" clId="{12D926BA-09C1-4158-BF4F-BA0CEAE36F23}" dt="2024-03-15T11:31:07.454" v="10170" actId="478"/>
          <ac:spMkLst>
            <pc:docMk/>
            <pc:sldMk cId="557347495" sldId="567"/>
            <ac:spMk id="3" creationId="{A0E77017-A4C1-1A07-E3F9-DC53FCE7BDF1}"/>
          </ac:spMkLst>
        </pc:spChg>
        <pc:spChg chg="add mod">
          <ac:chgData name="Richard Fitzpatrick" userId="2254b349-992c-46e4-99fa-a023334f7cad" providerId="ADAL" clId="{12D926BA-09C1-4158-BF4F-BA0CEAE36F23}" dt="2024-03-15T11:34:59.502" v="10226" actId="207"/>
          <ac:spMkLst>
            <pc:docMk/>
            <pc:sldMk cId="557347495" sldId="567"/>
            <ac:spMk id="7" creationId="{EFE740AF-1CA0-D936-2935-E880FA23AD85}"/>
          </ac:spMkLst>
        </pc:spChg>
      </pc:sldChg>
      <pc:sldChg chg="addSp delSp modSp new mod">
        <pc:chgData name="Richard Fitzpatrick" userId="2254b349-992c-46e4-99fa-a023334f7cad" providerId="ADAL" clId="{12D926BA-09C1-4158-BF4F-BA0CEAE36F23}" dt="2024-03-25T10:08:10.857" v="10575" actId="1076"/>
        <pc:sldMkLst>
          <pc:docMk/>
          <pc:sldMk cId="2089245076" sldId="568"/>
        </pc:sldMkLst>
        <pc:spChg chg="del">
          <ac:chgData name="Richard Fitzpatrick" userId="2254b349-992c-46e4-99fa-a023334f7cad" providerId="ADAL" clId="{12D926BA-09C1-4158-BF4F-BA0CEAE36F23}" dt="2024-03-15T21:31:33.423" v="10388" actId="478"/>
          <ac:spMkLst>
            <pc:docMk/>
            <pc:sldMk cId="2089245076" sldId="568"/>
            <ac:spMk id="2" creationId="{5B3984F9-350E-755C-56E9-4F04F3FB3E6C}"/>
          </ac:spMkLst>
        </pc:spChg>
        <pc:spChg chg="del">
          <ac:chgData name="Richard Fitzpatrick" userId="2254b349-992c-46e4-99fa-a023334f7cad" providerId="ADAL" clId="{12D926BA-09C1-4158-BF4F-BA0CEAE36F23}" dt="2024-03-15T21:31:34.423" v="10389" actId="478"/>
          <ac:spMkLst>
            <pc:docMk/>
            <pc:sldMk cId="2089245076" sldId="568"/>
            <ac:spMk id="3" creationId="{277D3678-C192-2E9F-C860-3E9BF95BE320}"/>
          </ac:spMkLst>
        </pc:spChg>
        <pc:spChg chg="add del mod">
          <ac:chgData name="Richard Fitzpatrick" userId="2254b349-992c-46e4-99fa-a023334f7cad" providerId="ADAL" clId="{12D926BA-09C1-4158-BF4F-BA0CEAE36F23}" dt="2024-03-15T21:36:44.252" v="10424" actId="478"/>
          <ac:spMkLst>
            <pc:docMk/>
            <pc:sldMk cId="2089245076" sldId="568"/>
            <ac:spMk id="7" creationId="{7DF62D17-9E18-4B25-64E9-6B394B150A75}"/>
          </ac:spMkLst>
        </pc:spChg>
        <pc:spChg chg="add del">
          <ac:chgData name="Richard Fitzpatrick" userId="2254b349-992c-46e4-99fa-a023334f7cad" providerId="ADAL" clId="{12D926BA-09C1-4158-BF4F-BA0CEAE36F23}" dt="2024-03-15T21:37:37.532" v="10429" actId="478"/>
          <ac:spMkLst>
            <pc:docMk/>
            <pc:sldMk cId="2089245076" sldId="568"/>
            <ac:spMk id="8" creationId="{4EA7AD0A-2BA5-B796-A16A-2BFB92792B54}"/>
          </ac:spMkLst>
        </pc:spChg>
        <pc:spChg chg="add mod">
          <ac:chgData name="Richard Fitzpatrick" userId="2254b349-992c-46e4-99fa-a023334f7cad" providerId="ADAL" clId="{12D926BA-09C1-4158-BF4F-BA0CEAE36F23}" dt="2024-03-15T21:40:05.323" v="10440" actId="1076"/>
          <ac:spMkLst>
            <pc:docMk/>
            <pc:sldMk cId="2089245076" sldId="568"/>
            <ac:spMk id="10" creationId="{28E5D398-049F-7C3E-F83A-02206AC4695C}"/>
          </ac:spMkLst>
        </pc:spChg>
        <pc:picChg chg="add del mod">
          <ac:chgData name="Richard Fitzpatrick" userId="2254b349-992c-46e4-99fa-a023334f7cad" providerId="ADAL" clId="{12D926BA-09C1-4158-BF4F-BA0CEAE36F23}" dt="2024-03-15T21:36:43.447" v="10423" actId="478"/>
          <ac:picMkLst>
            <pc:docMk/>
            <pc:sldMk cId="2089245076" sldId="568"/>
            <ac:picMk id="5" creationId="{1D028471-6270-3D67-62C2-54A31C45D0E9}"/>
          </ac:picMkLst>
        </pc:picChg>
        <pc:picChg chg="add mod modCrop">
          <ac:chgData name="Richard Fitzpatrick" userId="2254b349-992c-46e4-99fa-a023334f7cad" providerId="ADAL" clId="{12D926BA-09C1-4158-BF4F-BA0CEAE36F23}" dt="2024-03-25T10:08:10.857" v="10575" actId="1076"/>
          <ac:picMkLst>
            <pc:docMk/>
            <pc:sldMk cId="2089245076" sldId="568"/>
            <ac:picMk id="12" creationId="{FC0DA352-BF7B-24A8-A1A2-6916A31820FF}"/>
          </ac:picMkLst>
        </pc:picChg>
      </pc:sldChg>
      <pc:sldChg chg="new del">
        <pc:chgData name="Richard Fitzpatrick" userId="2254b349-992c-46e4-99fa-a023334f7cad" providerId="ADAL" clId="{12D926BA-09C1-4158-BF4F-BA0CEAE36F23}" dt="2024-03-15T21:40:08.506" v="10442" actId="47"/>
        <pc:sldMkLst>
          <pc:docMk/>
          <pc:sldMk cId="254680062" sldId="569"/>
        </pc:sldMkLst>
      </pc:sldChg>
      <pc:sldChg chg="modSp add mod">
        <pc:chgData name="Richard Fitzpatrick" userId="2254b349-992c-46e4-99fa-a023334f7cad" providerId="ADAL" clId="{12D926BA-09C1-4158-BF4F-BA0CEAE36F23}" dt="2024-03-25T10:02:54.574" v="10556" actId="1076"/>
        <pc:sldMkLst>
          <pc:docMk/>
          <pc:sldMk cId="1718070835" sldId="569"/>
        </pc:sldMkLst>
        <pc:spChg chg="mod">
          <ac:chgData name="Richard Fitzpatrick" userId="2254b349-992c-46e4-99fa-a023334f7cad" providerId="ADAL" clId="{12D926BA-09C1-4158-BF4F-BA0CEAE36F23}" dt="2024-03-25T10:02:54.574" v="10556" actId="1076"/>
          <ac:spMkLst>
            <pc:docMk/>
            <pc:sldMk cId="1718070835" sldId="569"/>
            <ac:spMk id="9" creationId="{BA1ED465-0500-208E-7960-7AB036E6D0A0}"/>
          </ac:spMkLst>
        </pc:spChg>
      </pc:sldChg>
      <pc:sldMasterChg chg="add addSldLayout">
        <pc:chgData name="Richard Fitzpatrick" userId="2254b349-992c-46e4-99fa-a023334f7cad" providerId="ADAL" clId="{12D926BA-09C1-4158-BF4F-BA0CEAE36F23}" dt="2023-10-01T15:26:55.290" v="0" actId="27028"/>
        <pc:sldMasterMkLst>
          <pc:docMk/>
          <pc:sldMasterMk cId="831257982" sldId="2147483648"/>
        </pc:sldMasterMkLst>
        <pc:sldLayoutChg chg="add">
          <pc:chgData name="Richard Fitzpatrick" userId="2254b349-992c-46e4-99fa-a023334f7cad" providerId="ADAL" clId="{12D926BA-09C1-4158-BF4F-BA0CEAE36F23}" dt="2023-10-01T15:26:55.290" v="0" actId="27028"/>
          <pc:sldLayoutMkLst>
            <pc:docMk/>
            <pc:sldMasterMk cId="831257982" sldId="2147483648"/>
            <pc:sldLayoutMk cId="4287634199" sldId="2147483649"/>
          </pc:sldLayoutMkLst>
        </pc:sldLayoutChg>
      </pc:sldMasterChg>
      <pc:sldMasterChg chg="modSp modSldLayout">
        <pc:chgData name="Richard Fitzpatrick" userId="2254b349-992c-46e4-99fa-a023334f7cad" providerId="ADAL" clId="{12D926BA-09C1-4158-BF4F-BA0CEAE36F23}" dt="2023-10-05T10:56:13.925" v="1194" actId="207"/>
        <pc:sldMasterMkLst>
          <pc:docMk/>
          <pc:sldMasterMk cId="2063233436" sldId="2147483660"/>
        </pc:sldMasterMkLst>
        <pc:spChg chg="mod">
          <ac:chgData name="Richard Fitzpatrick" userId="2254b349-992c-46e4-99fa-a023334f7cad" providerId="ADAL" clId="{12D926BA-09C1-4158-BF4F-BA0CEAE36F23}" dt="2023-10-05T10:56:13.925" v="1194" actId="207"/>
          <ac:spMkLst>
            <pc:docMk/>
            <pc:sldMasterMk cId="2063233436" sldId="2147483660"/>
            <ac:spMk id="2" creationId="{00000000-0000-0000-0000-000000000000}"/>
          </ac:spMkLst>
        </pc:spChg>
        <pc:sldLayoutChg chg="modSp">
          <pc:chgData name="Richard Fitzpatrick" userId="2254b349-992c-46e4-99fa-a023334f7cad" providerId="ADAL" clId="{12D926BA-09C1-4158-BF4F-BA0CEAE36F23}" dt="2023-10-01T19:30:00.468" v="560" actId="735"/>
          <pc:sldLayoutMkLst>
            <pc:docMk/>
            <pc:sldMasterMk cId="2063233436" sldId="2147483660"/>
            <pc:sldLayoutMk cId="2970765633" sldId="2147483661"/>
          </pc:sldLayoutMkLst>
        </pc:sldLayoutChg>
        <pc:sldLayoutChg chg="replId">
          <pc:chgData name="Richard Fitzpatrick" userId="2254b349-992c-46e4-99fa-a023334f7cad" providerId="ADAL" clId="{12D926BA-09C1-4158-BF4F-BA0CEAE36F23}" dt="2023-10-01T15:26:55.290" v="0" actId="27028"/>
          <pc:sldLayoutMkLst>
            <pc:docMk/>
            <pc:sldMasterMk cId="2063233436" sldId="2147483660"/>
            <pc:sldLayoutMk cId="2398546826" sldId="2147483662"/>
          </pc:sldLayoutMkLst>
        </pc:sldLayoutChg>
      </pc:sldMasterChg>
    </pc:docChg>
  </pc:docChgLst>
  <pc:docChgLst>
    <pc:chgData name="Daniel Barker" userId="d3e4ff26-b129-45fe-ada5-0120bc22dd9b" providerId="ADAL" clId="{B0615826-E1B6-44A0-A126-F14FF2AAB543}"/>
    <pc:docChg chg="undo custSel addSld delSld modSld">
      <pc:chgData name="Daniel Barker" userId="d3e4ff26-b129-45fe-ada5-0120bc22dd9b" providerId="ADAL" clId="{B0615826-E1B6-44A0-A126-F14FF2AAB543}" dt="2024-09-19T10:41:19.536" v="59" actId="47"/>
      <pc:docMkLst>
        <pc:docMk/>
      </pc:docMkLst>
      <pc:sldChg chg="del">
        <pc:chgData name="Daniel Barker" userId="d3e4ff26-b129-45fe-ada5-0120bc22dd9b" providerId="ADAL" clId="{B0615826-E1B6-44A0-A126-F14FF2AAB543}" dt="2024-09-19T10:41:19.536" v="59" actId="47"/>
        <pc:sldMkLst>
          <pc:docMk/>
          <pc:sldMk cId="177715170" sldId="503"/>
        </pc:sldMkLst>
      </pc:sldChg>
      <pc:sldChg chg="del">
        <pc:chgData name="Daniel Barker" userId="d3e4ff26-b129-45fe-ada5-0120bc22dd9b" providerId="ADAL" clId="{B0615826-E1B6-44A0-A126-F14FF2AAB543}" dt="2024-09-19T09:42:42.168" v="2" actId="47"/>
        <pc:sldMkLst>
          <pc:docMk/>
          <pc:sldMk cId="1424139408" sldId="506"/>
        </pc:sldMkLst>
      </pc:sldChg>
      <pc:sldChg chg="del">
        <pc:chgData name="Daniel Barker" userId="d3e4ff26-b129-45fe-ada5-0120bc22dd9b" providerId="ADAL" clId="{B0615826-E1B6-44A0-A126-F14FF2AAB543}" dt="2024-09-19T09:57:12.587" v="58" actId="47"/>
        <pc:sldMkLst>
          <pc:docMk/>
          <pc:sldMk cId="1669547404" sldId="542"/>
        </pc:sldMkLst>
      </pc:sldChg>
      <pc:sldChg chg="modSp">
        <pc:chgData name="Daniel Barker" userId="d3e4ff26-b129-45fe-ada5-0120bc22dd9b" providerId="ADAL" clId="{B0615826-E1B6-44A0-A126-F14FF2AAB543}" dt="2024-09-19T09:56:20.039" v="45" actId="1038"/>
        <pc:sldMkLst>
          <pc:docMk/>
          <pc:sldMk cId="3319402199" sldId="550"/>
        </pc:sldMkLst>
        <pc:spChg chg="mod">
          <ac:chgData name="Daniel Barker" userId="d3e4ff26-b129-45fe-ada5-0120bc22dd9b" providerId="ADAL" clId="{B0615826-E1B6-44A0-A126-F14FF2AAB543}" dt="2024-09-19T09:56:20.039" v="45" actId="1038"/>
          <ac:spMkLst>
            <pc:docMk/>
            <pc:sldMk cId="3319402199" sldId="550"/>
            <ac:spMk id="9" creationId="{BA1ED465-0500-208E-7960-7AB036E6D0A0}"/>
          </ac:spMkLst>
        </pc:spChg>
      </pc:sldChg>
      <pc:sldChg chg="add">
        <pc:chgData name="Daniel Barker" userId="d3e4ff26-b129-45fe-ada5-0120bc22dd9b" providerId="ADAL" clId="{B0615826-E1B6-44A0-A126-F14FF2AAB543}" dt="2024-09-19T09:42:18.721" v="1"/>
        <pc:sldMkLst>
          <pc:docMk/>
          <pc:sldMk cId="2311918503" sldId="576"/>
        </pc:sldMkLst>
      </pc:sldChg>
      <pc:sldChg chg="del">
        <pc:chgData name="Daniel Barker" userId="d3e4ff26-b129-45fe-ada5-0120bc22dd9b" providerId="ADAL" clId="{B0615826-E1B6-44A0-A126-F14FF2AAB543}" dt="2024-09-19T09:42:09.242" v="0" actId="2696"/>
        <pc:sldMkLst>
          <pc:docMk/>
          <pc:sldMk cId="3616019952" sldId="576"/>
        </pc:sldMkLst>
      </pc:sldChg>
      <pc:sldChg chg="del">
        <pc:chgData name="Daniel Barker" userId="d3e4ff26-b129-45fe-ada5-0120bc22dd9b" providerId="ADAL" clId="{B0615826-E1B6-44A0-A126-F14FF2AAB543}" dt="2024-09-19T09:42:09.242" v="0" actId="2696"/>
        <pc:sldMkLst>
          <pc:docMk/>
          <pc:sldMk cId="2001437675" sldId="577"/>
        </pc:sldMkLst>
      </pc:sldChg>
      <pc:sldChg chg="add">
        <pc:chgData name="Daniel Barker" userId="d3e4ff26-b129-45fe-ada5-0120bc22dd9b" providerId="ADAL" clId="{B0615826-E1B6-44A0-A126-F14FF2AAB543}" dt="2024-09-19T09:42:18.721" v="1"/>
        <pc:sldMkLst>
          <pc:docMk/>
          <pc:sldMk cId="3621118650" sldId="577"/>
        </pc:sldMkLst>
      </pc:sldChg>
      <pc:sldChg chg="del">
        <pc:chgData name="Daniel Barker" userId="d3e4ff26-b129-45fe-ada5-0120bc22dd9b" providerId="ADAL" clId="{B0615826-E1B6-44A0-A126-F14FF2AAB543}" dt="2024-09-19T09:54:51.486" v="27" actId="47"/>
        <pc:sldMkLst>
          <pc:docMk/>
          <pc:sldMk cId="2558795957" sldId="579"/>
        </pc:sldMkLst>
      </pc:sldChg>
      <pc:sldChg chg="del">
        <pc:chgData name="Daniel Barker" userId="d3e4ff26-b129-45fe-ada5-0120bc22dd9b" providerId="ADAL" clId="{B0615826-E1B6-44A0-A126-F14FF2AAB543}" dt="2024-09-19T09:54:52.518" v="28" actId="47"/>
        <pc:sldMkLst>
          <pc:docMk/>
          <pc:sldMk cId="4052672339" sldId="580"/>
        </pc:sldMkLst>
      </pc:sldChg>
      <pc:sldChg chg="del">
        <pc:chgData name="Daniel Barker" userId="d3e4ff26-b129-45fe-ada5-0120bc22dd9b" providerId="ADAL" clId="{B0615826-E1B6-44A0-A126-F14FF2AAB543}" dt="2024-09-19T09:53:03.771" v="12" actId="47"/>
        <pc:sldMkLst>
          <pc:docMk/>
          <pc:sldMk cId="2128653034" sldId="582"/>
        </pc:sldMkLst>
      </pc:sldChg>
      <pc:sldChg chg="addSp delSp modSp mod">
        <pc:chgData name="Daniel Barker" userId="d3e4ff26-b129-45fe-ada5-0120bc22dd9b" providerId="ADAL" clId="{B0615826-E1B6-44A0-A126-F14FF2AAB543}" dt="2024-09-19T09:56:24.630" v="57" actId="1038"/>
        <pc:sldMkLst>
          <pc:docMk/>
          <pc:sldMk cId="2781637066" sldId="584"/>
        </pc:sldMkLst>
        <pc:spChg chg="add mod">
          <ac:chgData name="Daniel Barker" userId="d3e4ff26-b129-45fe-ada5-0120bc22dd9b" providerId="ADAL" clId="{B0615826-E1B6-44A0-A126-F14FF2AAB543}" dt="2024-09-19T09:56:24.630" v="57" actId="1038"/>
          <ac:spMkLst>
            <pc:docMk/>
            <pc:sldMk cId="2781637066" sldId="584"/>
            <ac:spMk id="4" creationId="{E6B9AAF1-5296-43F4-AF5C-BE3F81A171CA}"/>
          </ac:spMkLst>
        </pc:spChg>
        <pc:spChg chg="del mod">
          <ac:chgData name="Daniel Barker" userId="d3e4ff26-b129-45fe-ada5-0120bc22dd9b" providerId="ADAL" clId="{B0615826-E1B6-44A0-A126-F14FF2AAB543}" dt="2024-09-19T09:43:35.981" v="4" actId="478"/>
          <ac:spMkLst>
            <pc:docMk/>
            <pc:sldMk cId="2781637066" sldId="584"/>
            <ac:spMk id="9" creationId="{BA1ED465-0500-208E-7960-7AB036E6D0A0}"/>
          </ac:spMkLst>
        </pc:spChg>
      </pc:sldChg>
      <pc:sldChg chg="addSp delSp add del mod">
        <pc:chgData name="Daniel Barker" userId="d3e4ff26-b129-45fe-ada5-0120bc22dd9b" providerId="ADAL" clId="{B0615826-E1B6-44A0-A126-F14FF2AAB543}" dt="2024-09-19T09:55:16.728" v="29" actId="47"/>
        <pc:sldMkLst>
          <pc:docMk/>
          <pc:sldMk cId="3256884671" sldId="590"/>
        </pc:sldMkLst>
        <pc:spChg chg="del">
          <ac:chgData name="Daniel Barker" userId="d3e4ff26-b129-45fe-ada5-0120bc22dd9b" providerId="ADAL" clId="{B0615826-E1B6-44A0-A126-F14FF2AAB543}" dt="2024-09-19T09:53:20.641" v="14" actId="478"/>
          <ac:spMkLst>
            <pc:docMk/>
            <pc:sldMk cId="3256884671" sldId="590"/>
            <ac:spMk id="3" creationId="{F3530EC7-37FD-4A74-9826-39AAA52DC66B}"/>
          </ac:spMkLst>
        </pc:spChg>
        <pc:spChg chg="del">
          <ac:chgData name="Daniel Barker" userId="d3e4ff26-b129-45fe-ada5-0120bc22dd9b" providerId="ADAL" clId="{B0615826-E1B6-44A0-A126-F14FF2AAB543}" dt="2024-09-19T09:53:22.315" v="15" actId="478"/>
          <ac:spMkLst>
            <pc:docMk/>
            <pc:sldMk cId="3256884671" sldId="590"/>
            <ac:spMk id="5" creationId="{7D63D69A-D7E9-468A-98FC-74E2B84CB0BF}"/>
          </ac:spMkLst>
        </pc:spChg>
        <pc:spChg chg="del">
          <ac:chgData name="Daniel Barker" userId="d3e4ff26-b129-45fe-ada5-0120bc22dd9b" providerId="ADAL" clId="{B0615826-E1B6-44A0-A126-F14FF2AAB543}" dt="2024-09-19T09:53:28.375" v="19" actId="478"/>
          <ac:spMkLst>
            <pc:docMk/>
            <pc:sldMk cId="3256884671" sldId="590"/>
            <ac:spMk id="6" creationId="{F3EF2C3B-983A-43AB-BC6F-ACF63727FAD9}"/>
          </ac:spMkLst>
        </pc:spChg>
        <pc:spChg chg="del">
          <ac:chgData name="Daniel Barker" userId="d3e4ff26-b129-45fe-ada5-0120bc22dd9b" providerId="ADAL" clId="{B0615826-E1B6-44A0-A126-F14FF2AAB543}" dt="2024-09-19T09:53:23.702" v="16" actId="478"/>
          <ac:spMkLst>
            <pc:docMk/>
            <pc:sldMk cId="3256884671" sldId="590"/>
            <ac:spMk id="7" creationId="{EAFE3932-5696-4D75-85C8-28FF188A6167}"/>
          </ac:spMkLst>
        </pc:spChg>
        <pc:spChg chg="del">
          <ac:chgData name="Daniel Barker" userId="d3e4ff26-b129-45fe-ada5-0120bc22dd9b" providerId="ADAL" clId="{B0615826-E1B6-44A0-A126-F14FF2AAB543}" dt="2024-09-19T09:53:29.744" v="20" actId="478"/>
          <ac:spMkLst>
            <pc:docMk/>
            <pc:sldMk cId="3256884671" sldId="590"/>
            <ac:spMk id="9" creationId="{72606BFF-46D0-45EE-A134-2F89FB6EED4C}"/>
          </ac:spMkLst>
        </pc:spChg>
        <pc:spChg chg="del">
          <ac:chgData name="Daniel Barker" userId="d3e4ff26-b129-45fe-ada5-0120bc22dd9b" providerId="ADAL" clId="{B0615826-E1B6-44A0-A126-F14FF2AAB543}" dt="2024-09-19T09:53:54.522" v="25" actId="478"/>
          <ac:spMkLst>
            <pc:docMk/>
            <pc:sldMk cId="3256884671" sldId="590"/>
            <ac:spMk id="10" creationId="{69490915-292C-471F-A3DE-FF62065C8987}"/>
          </ac:spMkLst>
        </pc:spChg>
        <pc:spChg chg="del">
          <ac:chgData name="Daniel Barker" userId="d3e4ff26-b129-45fe-ada5-0120bc22dd9b" providerId="ADAL" clId="{B0615826-E1B6-44A0-A126-F14FF2AAB543}" dt="2024-09-19T09:53:35.044" v="21" actId="478"/>
          <ac:spMkLst>
            <pc:docMk/>
            <pc:sldMk cId="3256884671" sldId="590"/>
            <ac:spMk id="11" creationId="{ADA001BE-230B-43C0-8C04-47DA62CEE2F9}"/>
          </ac:spMkLst>
        </pc:spChg>
        <pc:spChg chg="del">
          <ac:chgData name="Daniel Barker" userId="d3e4ff26-b129-45fe-ada5-0120bc22dd9b" providerId="ADAL" clId="{B0615826-E1B6-44A0-A126-F14FF2AAB543}" dt="2024-09-19T09:53:44.561" v="22" actId="478"/>
          <ac:spMkLst>
            <pc:docMk/>
            <pc:sldMk cId="3256884671" sldId="590"/>
            <ac:spMk id="12" creationId="{67C82E27-B68C-402E-95A2-E93AEDDE67F4}"/>
          </ac:spMkLst>
        </pc:spChg>
        <pc:spChg chg="del">
          <ac:chgData name="Daniel Barker" userId="d3e4ff26-b129-45fe-ada5-0120bc22dd9b" providerId="ADAL" clId="{B0615826-E1B6-44A0-A126-F14FF2AAB543}" dt="2024-09-19T09:53:47.607" v="23" actId="478"/>
          <ac:spMkLst>
            <pc:docMk/>
            <pc:sldMk cId="3256884671" sldId="590"/>
            <ac:spMk id="13" creationId="{B82D26F8-6982-4EFF-BA8C-2637CA9FBB97}"/>
          </ac:spMkLst>
        </pc:spChg>
        <pc:spChg chg="del">
          <ac:chgData name="Daniel Barker" userId="d3e4ff26-b129-45fe-ada5-0120bc22dd9b" providerId="ADAL" clId="{B0615826-E1B6-44A0-A126-F14FF2AAB543}" dt="2024-09-19T09:53:51.458" v="24" actId="478"/>
          <ac:spMkLst>
            <pc:docMk/>
            <pc:sldMk cId="3256884671" sldId="590"/>
            <ac:spMk id="14" creationId="{C78E9FD2-A853-48DF-8F92-CC1CB8097418}"/>
          </ac:spMkLst>
        </pc:spChg>
        <pc:spChg chg="del">
          <ac:chgData name="Daniel Barker" userId="d3e4ff26-b129-45fe-ada5-0120bc22dd9b" providerId="ADAL" clId="{B0615826-E1B6-44A0-A126-F14FF2AAB543}" dt="2024-09-19T09:53:56.322" v="26" actId="478"/>
          <ac:spMkLst>
            <pc:docMk/>
            <pc:sldMk cId="3256884671" sldId="590"/>
            <ac:spMk id="15" creationId="{1837D29F-C28A-4512-AE96-8C4469FFA59B}"/>
          </ac:spMkLst>
        </pc:spChg>
        <pc:picChg chg="add del">
          <ac:chgData name="Daniel Barker" userId="d3e4ff26-b129-45fe-ada5-0120bc22dd9b" providerId="ADAL" clId="{B0615826-E1B6-44A0-A126-F14FF2AAB543}" dt="2024-09-19T09:53:26.047" v="18" actId="478"/>
          <ac:picMkLst>
            <pc:docMk/>
            <pc:sldMk cId="3256884671" sldId="590"/>
            <ac:picMk id="8" creationId="{8F6A2543-1142-B02F-F9D3-C4F8F39B489B}"/>
          </ac:picMkLst>
        </pc:picChg>
      </pc:sldChg>
      <pc:sldMasterChg chg="delSldLayout">
        <pc:chgData name="Daniel Barker" userId="d3e4ff26-b129-45fe-ada5-0120bc22dd9b" providerId="ADAL" clId="{B0615826-E1B6-44A0-A126-F14FF2AAB543}" dt="2024-09-19T09:53:03.771" v="12" actId="47"/>
        <pc:sldMasterMkLst>
          <pc:docMk/>
          <pc:sldMasterMk cId="831257982" sldId="2147483648"/>
        </pc:sldMasterMkLst>
        <pc:sldLayoutChg chg="del">
          <pc:chgData name="Daniel Barker" userId="d3e4ff26-b129-45fe-ada5-0120bc22dd9b" providerId="ADAL" clId="{B0615826-E1B6-44A0-A126-F14FF2AAB543}" dt="2024-09-19T09:53:03.771" v="12" actId="47"/>
          <pc:sldLayoutMkLst>
            <pc:docMk/>
            <pc:sldMasterMk cId="831257982" sldId="2147483648"/>
            <pc:sldLayoutMk cId="1466360129" sldId="2147483665"/>
          </pc:sldLayoutMkLst>
        </pc:sldLayoutChg>
      </pc:sldMasterChg>
    </pc:docChg>
  </pc:docChgLst>
  <pc:docChgLst>
    <pc:chgData name="Daniel Barker" userId="d3e4ff26-b129-45fe-ada5-0120bc22dd9b" providerId="ADAL" clId="{F23362A0-5DFA-40A8-A20E-DF9AE83B3988}"/>
    <pc:docChg chg="undo custSel addSld delSld modSld sldOrd">
      <pc:chgData name="Daniel Barker" userId="d3e4ff26-b129-45fe-ada5-0120bc22dd9b" providerId="ADAL" clId="{F23362A0-5DFA-40A8-A20E-DF9AE83B3988}" dt="2024-09-18T10:13:13.791" v="2833" actId="20577"/>
      <pc:docMkLst>
        <pc:docMk/>
      </pc:docMkLst>
      <pc:sldChg chg="addSp delSp modSp add del mod setBg">
        <pc:chgData name="Daniel Barker" userId="d3e4ff26-b129-45fe-ada5-0120bc22dd9b" providerId="ADAL" clId="{F23362A0-5DFA-40A8-A20E-DF9AE83B3988}" dt="2024-09-18T10:09:02.061" v="2832" actId="1038"/>
        <pc:sldMkLst>
          <pc:docMk/>
          <pc:sldMk cId="1612333920" sldId="256"/>
        </pc:sldMkLst>
        <pc:spChg chg="mod">
          <ac:chgData name="Daniel Barker" userId="d3e4ff26-b129-45fe-ada5-0120bc22dd9b" providerId="ADAL" clId="{F23362A0-5DFA-40A8-A20E-DF9AE83B3988}" dt="2024-09-18T10:09:02.061" v="2832" actId="1038"/>
          <ac:spMkLst>
            <pc:docMk/>
            <pc:sldMk cId="1612333920" sldId="256"/>
            <ac:spMk id="7" creationId="{A3ED41F6-A517-9548-B071-5C15E7AB2BB6}"/>
          </ac:spMkLst>
        </pc:spChg>
        <pc:spChg chg="mod">
          <ac:chgData name="Daniel Barker" userId="d3e4ff26-b129-45fe-ada5-0120bc22dd9b" providerId="ADAL" clId="{F23362A0-5DFA-40A8-A20E-DF9AE83B3988}" dt="2024-09-18T10:08:06.879" v="2641" actId="1038"/>
          <ac:spMkLst>
            <pc:docMk/>
            <pc:sldMk cId="1612333920" sldId="256"/>
            <ac:spMk id="12" creationId="{36744605-6AB9-0840-BDC6-9CBC1923D606}"/>
          </ac:spMkLst>
        </pc:spChg>
        <pc:spChg chg="mod">
          <ac:chgData name="Daniel Barker" userId="d3e4ff26-b129-45fe-ada5-0120bc22dd9b" providerId="ADAL" clId="{F23362A0-5DFA-40A8-A20E-DF9AE83B3988}" dt="2024-09-17T05:58:44.060" v="655" actId="14100"/>
          <ac:spMkLst>
            <pc:docMk/>
            <pc:sldMk cId="1612333920" sldId="256"/>
            <ac:spMk id="16" creationId="{6132AD46-5912-DACA-5177-60B4E84E3598}"/>
          </ac:spMkLst>
        </pc:spChg>
        <pc:spChg chg="mod">
          <ac:chgData name="Daniel Barker" userId="d3e4ff26-b129-45fe-ada5-0120bc22dd9b" providerId="ADAL" clId="{F23362A0-5DFA-40A8-A20E-DF9AE83B3988}" dt="2024-09-18T10:08:46.396" v="2780" actId="1037"/>
          <ac:spMkLst>
            <pc:docMk/>
            <pc:sldMk cId="1612333920" sldId="256"/>
            <ac:spMk id="19" creationId="{2E5145BA-BA0E-E646-BFC2-A7E1ECC92FEA}"/>
          </ac:spMkLst>
        </pc:spChg>
        <pc:spChg chg="mod">
          <ac:chgData name="Daniel Barker" userId="d3e4ff26-b129-45fe-ada5-0120bc22dd9b" providerId="ADAL" clId="{F23362A0-5DFA-40A8-A20E-DF9AE83B3988}" dt="2024-09-18T10:07:29.711" v="2599" actId="1037"/>
          <ac:spMkLst>
            <pc:docMk/>
            <pc:sldMk cId="1612333920" sldId="256"/>
            <ac:spMk id="23" creationId="{18461558-45D6-8442-84EC-706384213ACA}"/>
          </ac:spMkLst>
        </pc:spChg>
        <pc:spChg chg="mod">
          <ac:chgData name="Daniel Barker" userId="d3e4ff26-b129-45fe-ada5-0120bc22dd9b" providerId="ADAL" clId="{F23362A0-5DFA-40A8-A20E-DF9AE83B3988}" dt="2024-09-18T10:07:29.711" v="2599" actId="1037"/>
          <ac:spMkLst>
            <pc:docMk/>
            <pc:sldMk cId="1612333920" sldId="256"/>
            <ac:spMk id="25" creationId="{AF7EB068-5D82-224D-9A71-A0A80F51F73B}"/>
          </ac:spMkLst>
        </pc:spChg>
        <pc:spChg chg="mod">
          <ac:chgData name="Daniel Barker" userId="d3e4ff26-b129-45fe-ada5-0120bc22dd9b" providerId="ADAL" clId="{F23362A0-5DFA-40A8-A20E-DF9AE83B3988}" dt="2024-09-18T10:07:29.711" v="2599" actId="1037"/>
          <ac:spMkLst>
            <pc:docMk/>
            <pc:sldMk cId="1612333920" sldId="256"/>
            <ac:spMk id="26" creationId="{584DA965-FCC9-1843-95DF-F196083CDA28}"/>
          </ac:spMkLst>
        </pc:spChg>
        <pc:spChg chg="add mod">
          <ac:chgData name="Daniel Barker" userId="d3e4ff26-b129-45fe-ada5-0120bc22dd9b" providerId="ADAL" clId="{F23362A0-5DFA-40A8-A20E-DF9AE83B3988}" dt="2024-09-18T10:07:07.146" v="2578" actId="1076"/>
          <ac:spMkLst>
            <pc:docMk/>
            <pc:sldMk cId="1612333920" sldId="256"/>
            <ac:spMk id="28" creationId="{59DB114B-07DA-4B58-94A1-A7243CBCA7E1}"/>
          </ac:spMkLst>
        </pc:spChg>
        <pc:spChg chg="mod">
          <ac:chgData name="Daniel Barker" userId="d3e4ff26-b129-45fe-ada5-0120bc22dd9b" providerId="ADAL" clId="{F23362A0-5DFA-40A8-A20E-DF9AE83B3988}" dt="2024-09-18T10:07:33.702" v="2620" actId="1037"/>
          <ac:spMkLst>
            <pc:docMk/>
            <pc:sldMk cId="1612333920" sldId="256"/>
            <ac:spMk id="30" creationId="{4B426C83-AA0A-B840-826D-1BB736EC440F}"/>
          </ac:spMkLst>
        </pc:spChg>
        <pc:spChg chg="add mod">
          <ac:chgData name="Daniel Barker" userId="d3e4ff26-b129-45fe-ada5-0120bc22dd9b" providerId="ADAL" clId="{F23362A0-5DFA-40A8-A20E-DF9AE83B3988}" dt="2024-09-18T10:07:20.116" v="2581" actId="1076"/>
          <ac:spMkLst>
            <pc:docMk/>
            <pc:sldMk cId="1612333920" sldId="256"/>
            <ac:spMk id="35" creationId="{46CB7A35-5711-482A-9A1E-4DD5F07CC07D}"/>
          </ac:spMkLst>
        </pc:spChg>
        <pc:spChg chg="mod">
          <ac:chgData name="Daniel Barker" userId="d3e4ff26-b129-45fe-ada5-0120bc22dd9b" providerId="ADAL" clId="{F23362A0-5DFA-40A8-A20E-DF9AE83B3988}" dt="2024-09-17T05:58:47.193" v="658" actId="1035"/>
          <ac:spMkLst>
            <pc:docMk/>
            <pc:sldMk cId="1612333920" sldId="256"/>
            <ac:spMk id="37" creationId="{3286E11B-AD1C-6C44-B840-DF2EF20B3877}"/>
          </ac:spMkLst>
        </pc:spChg>
        <pc:grpChg chg="mod">
          <ac:chgData name="Daniel Barker" userId="d3e4ff26-b129-45fe-ada5-0120bc22dd9b" providerId="ADAL" clId="{F23362A0-5DFA-40A8-A20E-DF9AE83B3988}" dt="2024-09-18T10:07:10.457" v="2579" actId="1076"/>
          <ac:grpSpMkLst>
            <pc:docMk/>
            <pc:sldMk cId="1612333920" sldId="256"/>
            <ac:grpSpMk id="13" creationId="{AFADCD98-1B22-82BE-34AC-A8AAAA73F1E0}"/>
          </ac:grpSpMkLst>
        </pc:grpChg>
        <pc:grpChg chg="del">
          <ac:chgData name="Daniel Barker" userId="d3e4ff26-b129-45fe-ada5-0120bc22dd9b" providerId="ADAL" clId="{F23362A0-5DFA-40A8-A20E-DF9AE83B3988}" dt="2024-09-17T05:52:02.118" v="441" actId="478"/>
          <ac:grpSpMkLst>
            <pc:docMk/>
            <pc:sldMk cId="1612333920" sldId="256"/>
            <ac:grpSpMk id="14" creationId="{74E70D1E-3A69-A6E8-B2A1-D335265548BE}"/>
          </ac:grpSpMkLst>
        </pc:grpChg>
        <pc:grpChg chg="del">
          <ac:chgData name="Daniel Barker" userId="d3e4ff26-b129-45fe-ada5-0120bc22dd9b" providerId="ADAL" clId="{F23362A0-5DFA-40A8-A20E-DF9AE83B3988}" dt="2024-09-17T05:51:11.913" v="438" actId="478"/>
          <ac:grpSpMkLst>
            <pc:docMk/>
            <pc:sldMk cId="1612333920" sldId="256"/>
            <ac:grpSpMk id="15" creationId="{F02A86EB-C5CD-FE84-8CCB-F6A759E22E75}"/>
          </ac:grpSpMkLst>
        </pc:grpChg>
        <pc:picChg chg="del mod">
          <ac:chgData name="Daniel Barker" userId="d3e4ff26-b129-45fe-ada5-0120bc22dd9b" providerId="ADAL" clId="{F23362A0-5DFA-40A8-A20E-DF9AE83B3988}" dt="2024-09-17T05:57:16.638" v="637" actId="478"/>
          <ac:picMkLst>
            <pc:docMk/>
            <pc:sldMk cId="1612333920" sldId="256"/>
            <ac:picMk id="3" creationId="{F08F1813-F8DA-9873-7114-5C9633E2D6DF}"/>
          </ac:picMkLst>
        </pc:picChg>
        <pc:picChg chg="add mod">
          <ac:chgData name="Daniel Barker" userId="d3e4ff26-b129-45fe-ada5-0120bc22dd9b" providerId="ADAL" clId="{F23362A0-5DFA-40A8-A20E-DF9AE83B3988}" dt="2024-09-18T10:07:01.849" v="2577" actId="1076"/>
          <ac:picMkLst>
            <pc:docMk/>
            <pc:sldMk cId="1612333920" sldId="256"/>
            <ac:picMk id="4" creationId="{2598D866-FDC5-4402-AA96-87B9BF73BB4D}"/>
          </ac:picMkLst>
        </pc:picChg>
        <pc:picChg chg="mod">
          <ac:chgData name="Daniel Barker" userId="d3e4ff26-b129-45fe-ada5-0120bc22dd9b" providerId="ADAL" clId="{F23362A0-5DFA-40A8-A20E-DF9AE83B3988}" dt="2024-09-18T10:08:03.377" v="2624" actId="1037"/>
          <ac:picMkLst>
            <pc:docMk/>
            <pc:sldMk cId="1612333920" sldId="256"/>
            <ac:picMk id="5" creationId="{24DAE96E-47B4-BA43-A755-9E1BFDC16376}"/>
          </ac:picMkLst>
        </pc:picChg>
        <pc:picChg chg="add mod">
          <ac:chgData name="Daniel Barker" userId="d3e4ff26-b129-45fe-ada5-0120bc22dd9b" providerId="ADAL" clId="{F23362A0-5DFA-40A8-A20E-DF9AE83B3988}" dt="2024-09-18T10:07:16.011" v="2580" actId="1076"/>
          <ac:picMkLst>
            <pc:docMk/>
            <pc:sldMk cId="1612333920" sldId="256"/>
            <ac:picMk id="31" creationId="{58A05C70-3BE9-48C4-AF7D-3773CDD48375}"/>
          </ac:picMkLst>
        </pc:picChg>
        <pc:picChg chg="add mod">
          <ac:chgData name="Daniel Barker" userId="d3e4ff26-b129-45fe-ada5-0120bc22dd9b" providerId="ADAL" clId="{F23362A0-5DFA-40A8-A20E-DF9AE83B3988}" dt="2024-09-18T10:08:32.382" v="2677" actId="14100"/>
          <ac:picMkLst>
            <pc:docMk/>
            <pc:sldMk cId="1612333920" sldId="256"/>
            <ac:picMk id="36" creationId="{9CA026C5-9790-41DD-BF08-462C544C2116}"/>
          </ac:picMkLst>
        </pc:picChg>
        <pc:cxnChg chg="mod">
          <ac:chgData name="Daniel Barker" userId="d3e4ff26-b129-45fe-ada5-0120bc22dd9b" providerId="ADAL" clId="{F23362A0-5DFA-40A8-A20E-DF9AE83B3988}" dt="2024-09-17T05:58:39.518" v="654" actId="1035"/>
          <ac:cxnSpMkLst>
            <pc:docMk/>
            <pc:sldMk cId="1612333920" sldId="256"/>
            <ac:cxnSpMk id="34" creationId="{92C7B535-C3A6-8F48-A332-68213BEA1ED5}"/>
          </ac:cxnSpMkLst>
        </pc:cxnChg>
      </pc:sldChg>
      <pc:sldChg chg="delSp modSp mod">
        <pc:chgData name="Daniel Barker" userId="d3e4ff26-b129-45fe-ada5-0120bc22dd9b" providerId="ADAL" clId="{F23362A0-5DFA-40A8-A20E-DF9AE83B3988}" dt="2024-09-16T14:14:03.635" v="70" actId="1037"/>
        <pc:sldMkLst>
          <pc:docMk/>
          <pc:sldMk cId="1575173106" sldId="258"/>
        </pc:sldMkLst>
        <pc:picChg chg="del">
          <ac:chgData name="Daniel Barker" userId="d3e4ff26-b129-45fe-ada5-0120bc22dd9b" providerId="ADAL" clId="{F23362A0-5DFA-40A8-A20E-DF9AE83B3988}" dt="2024-09-16T14:13:47.066" v="1" actId="478"/>
          <ac:picMkLst>
            <pc:docMk/>
            <pc:sldMk cId="1575173106" sldId="258"/>
            <ac:picMk id="2" creationId="{48C20AB1-A9CF-AF59-ED76-80048818E6B0}"/>
          </ac:picMkLst>
        </pc:picChg>
        <pc:picChg chg="mod">
          <ac:chgData name="Daniel Barker" userId="d3e4ff26-b129-45fe-ada5-0120bc22dd9b" providerId="ADAL" clId="{F23362A0-5DFA-40A8-A20E-DF9AE83B3988}" dt="2024-09-16T14:13:56.937" v="31" actId="1038"/>
          <ac:picMkLst>
            <pc:docMk/>
            <pc:sldMk cId="1575173106" sldId="258"/>
            <ac:picMk id="6" creationId="{668E2955-2828-9546-B408-266F217BFEE8}"/>
          </ac:picMkLst>
        </pc:picChg>
        <pc:picChg chg="mod">
          <ac:chgData name="Daniel Barker" userId="d3e4ff26-b129-45fe-ada5-0120bc22dd9b" providerId="ADAL" clId="{F23362A0-5DFA-40A8-A20E-DF9AE83B3988}" dt="2024-09-16T14:14:03.635" v="70" actId="1037"/>
          <ac:picMkLst>
            <pc:docMk/>
            <pc:sldMk cId="1575173106" sldId="258"/>
            <ac:picMk id="9" creationId="{7F5C6B08-B4E1-3C46-B49F-617CEE92130A}"/>
          </ac:picMkLst>
        </pc:picChg>
      </pc:sldChg>
      <pc:sldChg chg="modSp add del mod">
        <pc:chgData name="Daniel Barker" userId="d3e4ff26-b129-45fe-ada5-0120bc22dd9b" providerId="ADAL" clId="{F23362A0-5DFA-40A8-A20E-DF9AE83B3988}" dt="2024-09-17T06:07:06.054" v="846" actId="27636"/>
        <pc:sldMkLst>
          <pc:docMk/>
          <pc:sldMk cId="2707114783" sldId="260"/>
        </pc:sldMkLst>
        <pc:spChg chg="mod">
          <ac:chgData name="Daniel Barker" userId="d3e4ff26-b129-45fe-ada5-0120bc22dd9b" providerId="ADAL" clId="{F23362A0-5DFA-40A8-A20E-DF9AE83B3988}" dt="2024-09-17T06:07:06.054" v="846" actId="27636"/>
          <ac:spMkLst>
            <pc:docMk/>
            <pc:sldMk cId="2707114783" sldId="260"/>
            <ac:spMk id="2" creationId="{7EC7149D-0600-D544-A390-82851952095B}"/>
          </ac:spMkLst>
        </pc:spChg>
      </pc:sldChg>
      <pc:sldChg chg="add del">
        <pc:chgData name="Daniel Barker" userId="d3e4ff26-b129-45fe-ada5-0120bc22dd9b" providerId="ADAL" clId="{F23362A0-5DFA-40A8-A20E-DF9AE83B3988}" dt="2024-09-17T06:07:05.974" v="844"/>
        <pc:sldMkLst>
          <pc:docMk/>
          <pc:sldMk cId="3395771839" sldId="261"/>
        </pc:sldMkLst>
      </pc:sldChg>
      <pc:sldChg chg="modSp add del mod">
        <pc:chgData name="Daniel Barker" userId="d3e4ff26-b129-45fe-ada5-0120bc22dd9b" providerId="ADAL" clId="{F23362A0-5DFA-40A8-A20E-DF9AE83B3988}" dt="2024-09-17T06:07:06.059" v="847" actId="27636"/>
        <pc:sldMkLst>
          <pc:docMk/>
          <pc:sldMk cId="1935522238" sldId="262"/>
        </pc:sldMkLst>
        <pc:spChg chg="mod">
          <ac:chgData name="Daniel Barker" userId="d3e4ff26-b129-45fe-ada5-0120bc22dd9b" providerId="ADAL" clId="{F23362A0-5DFA-40A8-A20E-DF9AE83B3988}" dt="2024-09-17T06:07:06.059" v="847" actId="27636"/>
          <ac:spMkLst>
            <pc:docMk/>
            <pc:sldMk cId="1935522238" sldId="262"/>
            <ac:spMk id="2" creationId="{DBEA18A5-DF46-694C-9DBE-A101763BECBB}"/>
          </ac:spMkLst>
        </pc:spChg>
      </pc:sldChg>
      <pc:sldChg chg="del">
        <pc:chgData name="Daniel Barker" userId="d3e4ff26-b129-45fe-ada5-0120bc22dd9b" providerId="ADAL" clId="{F23362A0-5DFA-40A8-A20E-DF9AE83B3988}" dt="2024-09-17T06:05:39.230" v="842" actId="47"/>
        <pc:sldMkLst>
          <pc:docMk/>
          <pc:sldMk cId="3932749715" sldId="263"/>
        </pc:sldMkLst>
      </pc:sldChg>
      <pc:sldChg chg="add del">
        <pc:chgData name="Daniel Barker" userId="d3e4ff26-b129-45fe-ada5-0120bc22dd9b" providerId="ADAL" clId="{F23362A0-5DFA-40A8-A20E-DF9AE83B3988}" dt="2024-09-17T06:07:05.974" v="844"/>
        <pc:sldMkLst>
          <pc:docMk/>
          <pc:sldMk cId="2665307539" sldId="264"/>
        </pc:sldMkLst>
      </pc:sldChg>
      <pc:sldChg chg="del">
        <pc:chgData name="Daniel Barker" userId="d3e4ff26-b129-45fe-ada5-0120bc22dd9b" providerId="ADAL" clId="{F23362A0-5DFA-40A8-A20E-DF9AE83B3988}" dt="2024-09-17T06:05:33.505" v="841" actId="47"/>
        <pc:sldMkLst>
          <pc:docMk/>
          <pc:sldMk cId="3076555738" sldId="266"/>
        </pc:sldMkLst>
      </pc:sldChg>
      <pc:sldChg chg="del">
        <pc:chgData name="Daniel Barker" userId="d3e4ff26-b129-45fe-ada5-0120bc22dd9b" providerId="ADAL" clId="{F23362A0-5DFA-40A8-A20E-DF9AE83B3988}" dt="2024-09-17T06:05:33.505" v="841" actId="47"/>
        <pc:sldMkLst>
          <pc:docMk/>
          <pc:sldMk cId="1821407352" sldId="267"/>
        </pc:sldMkLst>
      </pc:sldChg>
      <pc:sldChg chg="del">
        <pc:chgData name="Daniel Barker" userId="d3e4ff26-b129-45fe-ada5-0120bc22dd9b" providerId="ADAL" clId="{F23362A0-5DFA-40A8-A20E-DF9AE83B3988}" dt="2024-09-17T06:05:33.505" v="841" actId="47"/>
        <pc:sldMkLst>
          <pc:docMk/>
          <pc:sldMk cId="68336257" sldId="269"/>
        </pc:sldMkLst>
      </pc:sldChg>
      <pc:sldChg chg="del">
        <pc:chgData name="Daniel Barker" userId="d3e4ff26-b129-45fe-ada5-0120bc22dd9b" providerId="ADAL" clId="{F23362A0-5DFA-40A8-A20E-DF9AE83B3988}" dt="2024-09-17T06:05:33.505" v="841" actId="47"/>
        <pc:sldMkLst>
          <pc:docMk/>
          <pc:sldMk cId="3951921005" sldId="270"/>
        </pc:sldMkLst>
      </pc:sldChg>
      <pc:sldChg chg="del">
        <pc:chgData name="Daniel Barker" userId="d3e4ff26-b129-45fe-ada5-0120bc22dd9b" providerId="ADAL" clId="{F23362A0-5DFA-40A8-A20E-DF9AE83B3988}" dt="2024-09-17T06:05:33.505" v="841" actId="47"/>
        <pc:sldMkLst>
          <pc:docMk/>
          <pc:sldMk cId="1688919108" sldId="271"/>
        </pc:sldMkLst>
      </pc:sldChg>
      <pc:sldChg chg="modSp add del mod">
        <pc:chgData name="Daniel Barker" userId="d3e4ff26-b129-45fe-ada5-0120bc22dd9b" providerId="ADAL" clId="{F23362A0-5DFA-40A8-A20E-DF9AE83B3988}" dt="2024-09-17T06:10:55.839" v="907" actId="14100"/>
        <pc:sldMkLst>
          <pc:docMk/>
          <pc:sldMk cId="4262392444" sldId="272"/>
        </pc:sldMkLst>
        <pc:spChg chg="mod">
          <ac:chgData name="Daniel Barker" userId="d3e4ff26-b129-45fe-ada5-0120bc22dd9b" providerId="ADAL" clId="{F23362A0-5DFA-40A8-A20E-DF9AE83B3988}" dt="2024-09-17T06:10:31.871" v="891" actId="1076"/>
          <ac:spMkLst>
            <pc:docMk/>
            <pc:sldMk cId="4262392444" sldId="272"/>
            <ac:spMk id="3" creationId="{1370C830-78CB-CE41-A115-46B88671C66E}"/>
          </ac:spMkLst>
        </pc:spChg>
        <pc:picChg chg="mod">
          <ac:chgData name="Daniel Barker" userId="d3e4ff26-b129-45fe-ada5-0120bc22dd9b" providerId="ADAL" clId="{F23362A0-5DFA-40A8-A20E-DF9AE83B3988}" dt="2024-09-17T06:10:42.951" v="906" actId="1037"/>
          <ac:picMkLst>
            <pc:docMk/>
            <pc:sldMk cId="4262392444" sldId="272"/>
            <ac:picMk id="4" creationId="{BC5F2F97-68FC-3D43-A482-26E77B7919E3}"/>
          </ac:picMkLst>
        </pc:picChg>
        <pc:picChg chg="mod ord">
          <ac:chgData name="Daniel Barker" userId="d3e4ff26-b129-45fe-ada5-0120bc22dd9b" providerId="ADAL" clId="{F23362A0-5DFA-40A8-A20E-DF9AE83B3988}" dt="2024-09-17T06:10:24.091" v="890" actId="166"/>
          <ac:picMkLst>
            <pc:docMk/>
            <pc:sldMk cId="4262392444" sldId="272"/>
            <ac:picMk id="7" creationId="{A7427A59-8E7F-2246-8E4F-82646C768215}"/>
          </ac:picMkLst>
        </pc:picChg>
        <pc:picChg chg="mod">
          <ac:chgData name="Daniel Barker" userId="d3e4ff26-b129-45fe-ada5-0120bc22dd9b" providerId="ADAL" clId="{F23362A0-5DFA-40A8-A20E-DF9AE83B3988}" dt="2024-09-17T06:10:55.839" v="907" actId="14100"/>
          <ac:picMkLst>
            <pc:docMk/>
            <pc:sldMk cId="4262392444" sldId="272"/>
            <ac:picMk id="9" creationId="{CB9E636D-453A-4B46-9251-78D1401642D6}"/>
          </ac:picMkLst>
        </pc:picChg>
      </pc:sldChg>
      <pc:sldChg chg="del">
        <pc:chgData name="Daniel Barker" userId="d3e4ff26-b129-45fe-ada5-0120bc22dd9b" providerId="ADAL" clId="{F23362A0-5DFA-40A8-A20E-DF9AE83B3988}" dt="2024-09-17T06:06:01.646" v="843" actId="47"/>
        <pc:sldMkLst>
          <pc:docMk/>
          <pc:sldMk cId="3021875277" sldId="274"/>
        </pc:sldMkLst>
      </pc:sldChg>
      <pc:sldChg chg="del">
        <pc:chgData name="Daniel Barker" userId="d3e4ff26-b129-45fe-ada5-0120bc22dd9b" providerId="ADAL" clId="{F23362A0-5DFA-40A8-A20E-DF9AE83B3988}" dt="2024-09-17T06:05:33.505" v="841" actId="47"/>
        <pc:sldMkLst>
          <pc:docMk/>
          <pc:sldMk cId="847861375" sldId="275"/>
        </pc:sldMkLst>
      </pc:sldChg>
      <pc:sldChg chg="del">
        <pc:chgData name="Daniel Barker" userId="d3e4ff26-b129-45fe-ada5-0120bc22dd9b" providerId="ADAL" clId="{F23362A0-5DFA-40A8-A20E-DF9AE83B3988}" dt="2024-09-17T06:06:01.646" v="843" actId="47"/>
        <pc:sldMkLst>
          <pc:docMk/>
          <pc:sldMk cId="1828794443" sldId="276"/>
        </pc:sldMkLst>
      </pc:sldChg>
      <pc:sldChg chg="del">
        <pc:chgData name="Daniel Barker" userId="d3e4ff26-b129-45fe-ada5-0120bc22dd9b" providerId="ADAL" clId="{F23362A0-5DFA-40A8-A20E-DF9AE83B3988}" dt="2024-09-17T06:05:33.505" v="841" actId="47"/>
        <pc:sldMkLst>
          <pc:docMk/>
          <pc:sldMk cId="4005625888" sldId="277"/>
        </pc:sldMkLst>
      </pc:sldChg>
      <pc:sldChg chg="del">
        <pc:chgData name="Daniel Barker" userId="d3e4ff26-b129-45fe-ada5-0120bc22dd9b" providerId="ADAL" clId="{F23362A0-5DFA-40A8-A20E-DF9AE83B3988}" dt="2024-09-17T06:06:01.646" v="843" actId="47"/>
        <pc:sldMkLst>
          <pc:docMk/>
          <pc:sldMk cId="135077481" sldId="279"/>
        </pc:sldMkLst>
      </pc:sldChg>
      <pc:sldChg chg="del">
        <pc:chgData name="Daniel Barker" userId="d3e4ff26-b129-45fe-ada5-0120bc22dd9b" providerId="ADAL" clId="{F23362A0-5DFA-40A8-A20E-DF9AE83B3988}" dt="2024-09-17T06:05:33.505" v="841" actId="47"/>
        <pc:sldMkLst>
          <pc:docMk/>
          <pc:sldMk cId="1675837259" sldId="280"/>
        </pc:sldMkLst>
      </pc:sldChg>
      <pc:sldChg chg="del">
        <pc:chgData name="Daniel Barker" userId="d3e4ff26-b129-45fe-ada5-0120bc22dd9b" providerId="ADAL" clId="{F23362A0-5DFA-40A8-A20E-DF9AE83B3988}" dt="2024-09-17T06:06:01.646" v="843" actId="47"/>
        <pc:sldMkLst>
          <pc:docMk/>
          <pc:sldMk cId="1317963198" sldId="281"/>
        </pc:sldMkLst>
      </pc:sldChg>
      <pc:sldChg chg="modSp add del mod">
        <pc:chgData name="Daniel Barker" userId="d3e4ff26-b129-45fe-ada5-0120bc22dd9b" providerId="ADAL" clId="{F23362A0-5DFA-40A8-A20E-DF9AE83B3988}" dt="2024-09-17T06:07:06.047" v="845" actId="27636"/>
        <pc:sldMkLst>
          <pc:docMk/>
          <pc:sldMk cId="507212182" sldId="282"/>
        </pc:sldMkLst>
        <pc:spChg chg="mod">
          <ac:chgData name="Daniel Barker" userId="d3e4ff26-b129-45fe-ada5-0120bc22dd9b" providerId="ADAL" clId="{F23362A0-5DFA-40A8-A20E-DF9AE83B3988}" dt="2024-09-17T06:07:06.047" v="845" actId="27636"/>
          <ac:spMkLst>
            <pc:docMk/>
            <pc:sldMk cId="507212182" sldId="282"/>
            <ac:spMk id="2" creationId="{7EC7149D-0600-D544-A390-82851952095B}"/>
          </ac:spMkLst>
        </pc:spChg>
      </pc:sldChg>
      <pc:sldChg chg="del">
        <pc:chgData name="Daniel Barker" userId="d3e4ff26-b129-45fe-ada5-0120bc22dd9b" providerId="ADAL" clId="{F23362A0-5DFA-40A8-A20E-DF9AE83B3988}" dt="2024-09-16T14:14:15.656" v="71" actId="47"/>
        <pc:sldMkLst>
          <pc:docMk/>
          <pc:sldMk cId="3502689778" sldId="491"/>
        </pc:sldMkLst>
      </pc:sldChg>
      <pc:sldChg chg="del">
        <pc:chgData name="Daniel Barker" userId="d3e4ff26-b129-45fe-ada5-0120bc22dd9b" providerId="ADAL" clId="{F23362A0-5DFA-40A8-A20E-DF9AE83B3988}" dt="2024-09-15T15:14:54.962" v="0" actId="47"/>
        <pc:sldMkLst>
          <pc:docMk/>
          <pc:sldMk cId="1306523880" sldId="492"/>
        </pc:sldMkLst>
      </pc:sldChg>
      <pc:sldChg chg="delSp modSp mod ord">
        <pc:chgData name="Daniel Barker" userId="d3e4ff26-b129-45fe-ada5-0120bc22dd9b" providerId="ADAL" clId="{F23362A0-5DFA-40A8-A20E-DF9AE83B3988}" dt="2024-09-18T09:25:38.755" v="1423"/>
        <pc:sldMkLst>
          <pc:docMk/>
          <pc:sldMk cId="4249886426" sldId="494"/>
        </pc:sldMkLst>
        <pc:spChg chg="mod">
          <ac:chgData name="Daniel Barker" userId="d3e4ff26-b129-45fe-ada5-0120bc22dd9b" providerId="ADAL" clId="{F23362A0-5DFA-40A8-A20E-DF9AE83B3988}" dt="2024-09-18T09:21:27.678" v="1421" actId="1076"/>
          <ac:spMkLst>
            <pc:docMk/>
            <pc:sldMk cId="4249886426" sldId="494"/>
            <ac:spMk id="2" creationId="{E0F52833-166E-D660-CE1F-8A3345A75772}"/>
          </ac:spMkLst>
        </pc:spChg>
        <pc:spChg chg="del">
          <ac:chgData name="Daniel Barker" userId="d3e4ff26-b129-45fe-ada5-0120bc22dd9b" providerId="ADAL" clId="{F23362A0-5DFA-40A8-A20E-DF9AE83B3988}" dt="2024-09-18T09:21:22.490" v="1420" actId="478"/>
          <ac:spMkLst>
            <pc:docMk/>
            <pc:sldMk cId="4249886426" sldId="494"/>
            <ac:spMk id="3" creationId="{66D14CAF-B0CF-E5DA-BF76-90C2D7FD2949}"/>
          </ac:spMkLst>
        </pc:spChg>
      </pc:sldChg>
      <pc:sldChg chg="del">
        <pc:chgData name="Daniel Barker" userId="d3e4ff26-b129-45fe-ada5-0120bc22dd9b" providerId="ADAL" clId="{F23362A0-5DFA-40A8-A20E-DF9AE83B3988}" dt="2024-09-15T15:14:54.962" v="0" actId="47"/>
        <pc:sldMkLst>
          <pc:docMk/>
          <pc:sldMk cId="1886762947" sldId="495"/>
        </pc:sldMkLst>
      </pc:sldChg>
      <pc:sldChg chg="del">
        <pc:chgData name="Daniel Barker" userId="d3e4ff26-b129-45fe-ada5-0120bc22dd9b" providerId="ADAL" clId="{F23362A0-5DFA-40A8-A20E-DF9AE83B3988}" dt="2024-09-16T14:15:03.430" v="104" actId="47"/>
        <pc:sldMkLst>
          <pc:docMk/>
          <pc:sldMk cId="4208485597" sldId="500"/>
        </pc:sldMkLst>
      </pc:sldChg>
      <pc:sldChg chg="modSp mod">
        <pc:chgData name="Daniel Barker" userId="d3e4ff26-b129-45fe-ada5-0120bc22dd9b" providerId="ADAL" clId="{F23362A0-5DFA-40A8-A20E-DF9AE83B3988}" dt="2024-09-16T14:21:50.066" v="175" actId="27636"/>
        <pc:sldMkLst>
          <pc:docMk/>
          <pc:sldMk cId="177715170" sldId="503"/>
        </pc:sldMkLst>
        <pc:spChg chg="mod">
          <ac:chgData name="Daniel Barker" userId="d3e4ff26-b129-45fe-ada5-0120bc22dd9b" providerId="ADAL" clId="{F23362A0-5DFA-40A8-A20E-DF9AE83B3988}" dt="2024-09-16T14:21:50.066" v="175" actId="27636"/>
          <ac:spMkLst>
            <pc:docMk/>
            <pc:sldMk cId="177715170" sldId="503"/>
            <ac:spMk id="3" creationId="{0FAC1E03-C253-918B-8984-481C26E604F7}"/>
          </ac:spMkLst>
        </pc:spChg>
      </pc:sldChg>
      <pc:sldChg chg="modSp mod">
        <pc:chgData name="Daniel Barker" userId="d3e4ff26-b129-45fe-ada5-0120bc22dd9b" providerId="ADAL" clId="{F23362A0-5DFA-40A8-A20E-DF9AE83B3988}" dt="2024-09-18T10:13:13.791" v="2833" actId="20577"/>
        <pc:sldMkLst>
          <pc:docMk/>
          <pc:sldMk cId="2059194174" sldId="505"/>
        </pc:sldMkLst>
        <pc:spChg chg="mod">
          <ac:chgData name="Daniel Barker" userId="d3e4ff26-b129-45fe-ada5-0120bc22dd9b" providerId="ADAL" clId="{F23362A0-5DFA-40A8-A20E-DF9AE83B3988}" dt="2024-09-18T10:13:13.791" v="2833" actId="20577"/>
          <ac:spMkLst>
            <pc:docMk/>
            <pc:sldMk cId="2059194174" sldId="505"/>
            <ac:spMk id="3" creationId="{0FAC1E03-C253-918B-8984-481C26E604F7}"/>
          </ac:spMkLst>
        </pc:spChg>
      </pc:sldChg>
      <pc:sldChg chg="addSp modSp mod">
        <pc:chgData name="Daniel Barker" userId="d3e4ff26-b129-45fe-ada5-0120bc22dd9b" providerId="ADAL" clId="{F23362A0-5DFA-40A8-A20E-DF9AE83B3988}" dt="2024-09-18T09:29:15.523" v="2439" actId="1037"/>
        <pc:sldMkLst>
          <pc:docMk/>
          <pc:sldMk cId="2822166189" sldId="507"/>
        </pc:sldMkLst>
        <pc:spChg chg="add mod">
          <ac:chgData name="Daniel Barker" userId="d3e4ff26-b129-45fe-ada5-0120bc22dd9b" providerId="ADAL" clId="{F23362A0-5DFA-40A8-A20E-DF9AE83B3988}" dt="2024-09-18T09:27:28.105" v="1754" actId="1038"/>
          <ac:spMkLst>
            <pc:docMk/>
            <pc:sldMk cId="2822166189" sldId="507"/>
            <ac:spMk id="3" creationId="{F3530EC7-37FD-4A74-9826-39AAA52DC66B}"/>
          </ac:spMkLst>
        </pc:spChg>
        <pc:spChg chg="add mod">
          <ac:chgData name="Daniel Barker" userId="d3e4ff26-b129-45fe-ada5-0120bc22dd9b" providerId="ADAL" clId="{F23362A0-5DFA-40A8-A20E-DF9AE83B3988}" dt="2024-09-18T09:26:46.736" v="1514" actId="1037"/>
          <ac:spMkLst>
            <pc:docMk/>
            <pc:sldMk cId="2822166189" sldId="507"/>
            <ac:spMk id="5" creationId="{7D63D69A-D7E9-468A-98FC-74E2B84CB0BF}"/>
          </ac:spMkLst>
        </pc:spChg>
        <pc:spChg chg="add mod">
          <ac:chgData name="Daniel Barker" userId="d3e4ff26-b129-45fe-ada5-0120bc22dd9b" providerId="ADAL" clId="{F23362A0-5DFA-40A8-A20E-DF9AE83B3988}" dt="2024-09-18T09:27:00.479" v="1612" actId="1036"/>
          <ac:spMkLst>
            <pc:docMk/>
            <pc:sldMk cId="2822166189" sldId="507"/>
            <ac:spMk id="6" creationId="{F3EF2C3B-983A-43AB-BC6F-ACF63727FAD9}"/>
          </ac:spMkLst>
        </pc:spChg>
        <pc:spChg chg="add mod">
          <ac:chgData name="Daniel Barker" userId="d3e4ff26-b129-45fe-ada5-0120bc22dd9b" providerId="ADAL" clId="{F23362A0-5DFA-40A8-A20E-DF9AE83B3988}" dt="2024-09-18T09:27:15.091" v="1747" actId="1037"/>
          <ac:spMkLst>
            <pc:docMk/>
            <pc:sldMk cId="2822166189" sldId="507"/>
            <ac:spMk id="7" creationId="{EAFE3932-5696-4D75-85C8-28FF188A6167}"/>
          </ac:spMkLst>
        </pc:spChg>
        <pc:spChg chg="add mod">
          <ac:chgData name="Daniel Barker" userId="d3e4ff26-b129-45fe-ada5-0120bc22dd9b" providerId="ADAL" clId="{F23362A0-5DFA-40A8-A20E-DF9AE83B3988}" dt="2024-09-18T09:27:40.279" v="1864" actId="1037"/>
          <ac:spMkLst>
            <pc:docMk/>
            <pc:sldMk cId="2822166189" sldId="507"/>
            <ac:spMk id="9" creationId="{72606BFF-46D0-45EE-A134-2F89FB6EED4C}"/>
          </ac:spMkLst>
        </pc:spChg>
        <pc:spChg chg="add mod">
          <ac:chgData name="Daniel Barker" userId="d3e4ff26-b129-45fe-ada5-0120bc22dd9b" providerId="ADAL" clId="{F23362A0-5DFA-40A8-A20E-DF9AE83B3988}" dt="2024-09-18T09:27:56.906" v="1996" actId="1036"/>
          <ac:spMkLst>
            <pc:docMk/>
            <pc:sldMk cId="2822166189" sldId="507"/>
            <ac:spMk id="10" creationId="{69490915-292C-471F-A3DE-FF62065C8987}"/>
          </ac:spMkLst>
        </pc:spChg>
        <pc:spChg chg="add mod">
          <ac:chgData name="Daniel Barker" userId="d3e4ff26-b129-45fe-ada5-0120bc22dd9b" providerId="ADAL" clId="{F23362A0-5DFA-40A8-A20E-DF9AE83B3988}" dt="2024-09-18T09:28:09.835" v="2134" actId="1037"/>
          <ac:spMkLst>
            <pc:docMk/>
            <pc:sldMk cId="2822166189" sldId="507"/>
            <ac:spMk id="11" creationId="{ADA001BE-230B-43C0-8C04-47DA62CEE2F9}"/>
          </ac:spMkLst>
        </pc:spChg>
        <pc:spChg chg="add mod">
          <ac:chgData name="Daniel Barker" userId="d3e4ff26-b129-45fe-ada5-0120bc22dd9b" providerId="ADAL" clId="{F23362A0-5DFA-40A8-A20E-DF9AE83B3988}" dt="2024-09-18T09:28:23.278" v="2202" actId="1035"/>
          <ac:spMkLst>
            <pc:docMk/>
            <pc:sldMk cId="2822166189" sldId="507"/>
            <ac:spMk id="12" creationId="{67C82E27-B68C-402E-95A2-E93AEDDE67F4}"/>
          </ac:spMkLst>
        </pc:spChg>
        <pc:spChg chg="add mod">
          <ac:chgData name="Daniel Barker" userId="d3e4ff26-b129-45fe-ada5-0120bc22dd9b" providerId="ADAL" clId="{F23362A0-5DFA-40A8-A20E-DF9AE83B3988}" dt="2024-09-18T09:29:15.523" v="2439" actId="1037"/>
          <ac:spMkLst>
            <pc:docMk/>
            <pc:sldMk cId="2822166189" sldId="507"/>
            <ac:spMk id="13" creationId="{B82D26F8-6982-4EFF-BA8C-2637CA9FBB97}"/>
          </ac:spMkLst>
        </pc:spChg>
        <pc:spChg chg="add mod">
          <ac:chgData name="Daniel Barker" userId="d3e4ff26-b129-45fe-ada5-0120bc22dd9b" providerId="ADAL" clId="{F23362A0-5DFA-40A8-A20E-DF9AE83B3988}" dt="2024-09-18T09:29:10.610" v="2437" actId="1038"/>
          <ac:spMkLst>
            <pc:docMk/>
            <pc:sldMk cId="2822166189" sldId="507"/>
            <ac:spMk id="14" creationId="{C78E9FD2-A853-48DF-8F92-CC1CB8097418}"/>
          </ac:spMkLst>
        </pc:spChg>
        <pc:spChg chg="add mod">
          <ac:chgData name="Daniel Barker" userId="d3e4ff26-b129-45fe-ada5-0120bc22dd9b" providerId="ADAL" clId="{F23362A0-5DFA-40A8-A20E-DF9AE83B3988}" dt="2024-09-18T09:29:02.930" v="2430" actId="1038"/>
          <ac:spMkLst>
            <pc:docMk/>
            <pc:sldMk cId="2822166189" sldId="507"/>
            <ac:spMk id="15" creationId="{1837D29F-C28A-4512-AE96-8C4469FFA59B}"/>
          </ac:spMkLst>
        </pc:spChg>
        <pc:picChg chg="mod">
          <ac:chgData name="Daniel Barker" userId="d3e4ff26-b129-45fe-ada5-0120bc22dd9b" providerId="ADAL" clId="{F23362A0-5DFA-40A8-A20E-DF9AE83B3988}" dt="2024-09-18T09:29:06.695" v="2432" actId="1037"/>
          <ac:picMkLst>
            <pc:docMk/>
            <pc:sldMk cId="2822166189" sldId="507"/>
            <ac:picMk id="8" creationId="{8F6A2543-1142-B02F-F9D3-C4F8F39B489B}"/>
          </ac:picMkLst>
        </pc:picChg>
      </pc:sldChg>
      <pc:sldChg chg="addSp modSp del mod">
        <pc:chgData name="Daniel Barker" userId="d3e4ff26-b129-45fe-ada5-0120bc22dd9b" providerId="ADAL" clId="{F23362A0-5DFA-40A8-A20E-DF9AE83B3988}" dt="2024-09-16T14:22:06.728" v="178" actId="47"/>
        <pc:sldMkLst>
          <pc:docMk/>
          <pc:sldMk cId="2035838643" sldId="509"/>
        </pc:sldMkLst>
        <pc:spChg chg="mod">
          <ac:chgData name="Daniel Barker" userId="d3e4ff26-b129-45fe-ada5-0120bc22dd9b" providerId="ADAL" clId="{F23362A0-5DFA-40A8-A20E-DF9AE83B3988}" dt="2024-09-16T14:19:28.178" v="142" actId="1076"/>
          <ac:spMkLst>
            <pc:docMk/>
            <pc:sldMk cId="2035838643" sldId="509"/>
            <ac:spMk id="6" creationId="{0D75AD91-4047-FED3-8E31-7B8F8C2180BE}"/>
          </ac:spMkLst>
        </pc:spChg>
        <pc:spChg chg="mod">
          <ac:chgData name="Daniel Barker" userId="d3e4ff26-b129-45fe-ada5-0120bc22dd9b" providerId="ADAL" clId="{F23362A0-5DFA-40A8-A20E-DF9AE83B3988}" dt="2024-09-16T14:19:20.014" v="140" actId="1076"/>
          <ac:spMkLst>
            <pc:docMk/>
            <pc:sldMk cId="2035838643" sldId="509"/>
            <ac:spMk id="7" creationId="{FA03B562-85E6-8AC2-FDFF-5BAB8C567A4D}"/>
          </ac:spMkLst>
        </pc:spChg>
        <pc:spChg chg="add mod">
          <ac:chgData name="Daniel Barker" userId="d3e4ff26-b129-45fe-ada5-0120bc22dd9b" providerId="ADAL" clId="{F23362A0-5DFA-40A8-A20E-DF9AE83B3988}" dt="2024-09-16T14:19:32.105" v="143" actId="1076"/>
          <ac:spMkLst>
            <pc:docMk/>
            <pc:sldMk cId="2035838643" sldId="509"/>
            <ac:spMk id="10" creationId="{B4E4AEAB-A8FB-4C50-AF5D-AFD812783285}"/>
          </ac:spMkLst>
        </pc:spChg>
      </pc:sldChg>
      <pc:sldChg chg="del">
        <pc:chgData name="Daniel Barker" userId="d3e4ff26-b129-45fe-ada5-0120bc22dd9b" providerId="ADAL" clId="{F23362A0-5DFA-40A8-A20E-DF9AE83B3988}" dt="2024-09-17T15:29:45.113" v="1044" actId="47"/>
        <pc:sldMkLst>
          <pc:docMk/>
          <pc:sldMk cId="3691467074" sldId="510"/>
        </pc:sldMkLst>
      </pc:sldChg>
      <pc:sldChg chg="del">
        <pc:chgData name="Daniel Barker" userId="d3e4ff26-b129-45fe-ada5-0120bc22dd9b" providerId="ADAL" clId="{F23362A0-5DFA-40A8-A20E-DF9AE83B3988}" dt="2024-09-17T15:29:45.811" v="1045" actId="47"/>
        <pc:sldMkLst>
          <pc:docMk/>
          <pc:sldMk cId="1946331544" sldId="512"/>
        </pc:sldMkLst>
      </pc:sldChg>
      <pc:sldChg chg="del">
        <pc:chgData name="Daniel Barker" userId="d3e4ff26-b129-45fe-ada5-0120bc22dd9b" providerId="ADAL" clId="{F23362A0-5DFA-40A8-A20E-DF9AE83B3988}" dt="2024-09-17T15:29:46.468" v="1046" actId="47"/>
        <pc:sldMkLst>
          <pc:docMk/>
          <pc:sldMk cId="338764659" sldId="513"/>
        </pc:sldMkLst>
      </pc:sldChg>
      <pc:sldChg chg="modSp mod">
        <pc:chgData name="Daniel Barker" userId="d3e4ff26-b129-45fe-ada5-0120bc22dd9b" providerId="ADAL" clId="{F23362A0-5DFA-40A8-A20E-DF9AE83B3988}" dt="2024-09-16T14:14:37.824" v="103" actId="27636"/>
        <pc:sldMkLst>
          <pc:docMk/>
          <pc:sldMk cId="3098019833" sldId="517"/>
        </pc:sldMkLst>
        <pc:spChg chg="mod">
          <ac:chgData name="Daniel Barker" userId="d3e4ff26-b129-45fe-ada5-0120bc22dd9b" providerId="ADAL" clId="{F23362A0-5DFA-40A8-A20E-DF9AE83B3988}" dt="2024-09-16T14:14:37.824" v="103" actId="27636"/>
          <ac:spMkLst>
            <pc:docMk/>
            <pc:sldMk cId="3098019833" sldId="517"/>
            <ac:spMk id="3" creationId="{BBE8D4C7-278C-A953-9FEC-AF57C1C6BF3D}"/>
          </ac:spMkLst>
        </pc:spChg>
      </pc:sldChg>
      <pc:sldChg chg="del">
        <pc:chgData name="Daniel Barker" userId="d3e4ff26-b129-45fe-ada5-0120bc22dd9b" providerId="ADAL" clId="{F23362A0-5DFA-40A8-A20E-DF9AE83B3988}" dt="2024-09-17T15:22:41.109" v="908" actId="47"/>
        <pc:sldMkLst>
          <pc:docMk/>
          <pc:sldMk cId="1562786230" sldId="518"/>
        </pc:sldMkLst>
      </pc:sldChg>
      <pc:sldChg chg="del">
        <pc:chgData name="Daniel Barker" userId="d3e4ff26-b129-45fe-ada5-0120bc22dd9b" providerId="ADAL" clId="{F23362A0-5DFA-40A8-A20E-DF9AE83B3988}" dt="2024-09-17T06:05:33.505" v="841" actId="47"/>
        <pc:sldMkLst>
          <pc:docMk/>
          <pc:sldMk cId="823925484" sldId="519"/>
        </pc:sldMkLst>
      </pc:sldChg>
      <pc:sldChg chg="add">
        <pc:chgData name="Daniel Barker" userId="d3e4ff26-b129-45fe-ada5-0120bc22dd9b" providerId="ADAL" clId="{F23362A0-5DFA-40A8-A20E-DF9AE83B3988}" dt="2024-09-17T15:23:23.114" v="911"/>
        <pc:sldMkLst>
          <pc:docMk/>
          <pc:sldMk cId="1298237862" sldId="521"/>
        </pc:sldMkLst>
      </pc:sldChg>
      <pc:sldChg chg="del">
        <pc:chgData name="Daniel Barker" userId="d3e4ff26-b129-45fe-ada5-0120bc22dd9b" providerId="ADAL" clId="{F23362A0-5DFA-40A8-A20E-DF9AE83B3988}" dt="2024-09-17T15:23:19.343" v="910" actId="2696"/>
        <pc:sldMkLst>
          <pc:docMk/>
          <pc:sldMk cId="3308278836" sldId="521"/>
        </pc:sldMkLst>
      </pc:sldChg>
      <pc:sldChg chg="add">
        <pc:chgData name="Daniel Barker" userId="d3e4ff26-b129-45fe-ada5-0120bc22dd9b" providerId="ADAL" clId="{F23362A0-5DFA-40A8-A20E-DF9AE83B3988}" dt="2024-09-17T15:23:23.114" v="911"/>
        <pc:sldMkLst>
          <pc:docMk/>
          <pc:sldMk cId="2316488408" sldId="522"/>
        </pc:sldMkLst>
      </pc:sldChg>
      <pc:sldChg chg="modSp del mod">
        <pc:chgData name="Daniel Barker" userId="d3e4ff26-b129-45fe-ada5-0120bc22dd9b" providerId="ADAL" clId="{F23362A0-5DFA-40A8-A20E-DF9AE83B3988}" dt="2024-09-17T15:23:19.343" v="910" actId="2696"/>
        <pc:sldMkLst>
          <pc:docMk/>
          <pc:sldMk cId="3258023992" sldId="522"/>
        </pc:sldMkLst>
        <pc:spChg chg="mod">
          <ac:chgData name="Daniel Barker" userId="d3e4ff26-b129-45fe-ada5-0120bc22dd9b" providerId="ADAL" clId="{F23362A0-5DFA-40A8-A20E-DF9AE83B3988}" dt="2024-09-16T14:29:00.297" v="258" actId="207"/>
          <ac:spMkLst>
            <pc:docMk/>
            <pc:sldMk cId="3258023992" sldId="522"/>
            <ac:spMk id="2" creationId="{2ADCE828-A72B-A173-9FC9-1529C1308CFA}"/>
          </ac:spMkLst>
        </pc:spChg>
        <pc:spChg chg="mod">
          <ac:chgData name="Daniel Barker" userId="d3e4ff26-b129-45fe-ada5-0120bc22dd9b" providerId="ADAL" clId="{F23362A0-5DFA-40A8-A20E-DF9AE83B3988}" dt="2024-09-16T14:28:00.476" v="251" actId="20577"/>
          <ac:spMkLst>
            <pc:docMk/>
            <pc:sldMk cId="3258023992" sldId="522"/>
            <ac:spMk id="3" creationId="{D76A081B-7B9D-493F-AF63-E6C9926417D1}"/>
          </ac:spMkLst>
        </pc:spChg>
      </pc:sldChg>
      <pc:sldChg chg="del">
        <pc:chgData name="Daniel Barker" userId="d3e4ff26-b129-45fe-ada5-0120bc22dd9b" providerId="ADAL" clId="{F23362A0-5DFA-40A8-A20E-DF9AE83B3988}" dt="2024-09-16T14:28:17.328" v="253" actId="47"/>
        <pc:sldMkLst>
          <pc:docMk/>
          <pc:sldMk cId="1595463922" sldId="523"/>
        </pc:sldMkLst>
      </pc:sldChg>
      <pc:sldChg chg="del">
        <pc:chgData name="Daniel Barker" userId="d3e4ff26-b129-45fe-ada5-0120bc22dd9b" providerId="ADAL" clId="{F23362A0-5DFA-40A8-A20E-DF9AE83B3988}" dt="2024-09-16T14:28:15.789" v="252" actId="47"/>
        <pc:sldMkLst>
          <pc:docMk/>
          <pc:sldMk cId="542104460" sldId="524"/>
        </pc:sldMkLst>
      </pc:sldChg>
      <pc:sldChg chg="del">
        <pc:chgData name="Daniel Barker" userId="d3e4ff26-b129-45fe-ada5-0120bc22dd9b" providerId="ADAL" clId="{F23362A0-5DFA-40A8-A20E-DF9AE83B3988}" dt="2024-09-16T14:28:19.268" v="254" actId="47"/>
        <pc:sldMkLst>
          <pc:docMk/>
          <pc:sldMk cId="1749626532" sldId="525"/>
        </pc:sldMkLst>
      </pc:sldChg>
      <pc:sldChg chg="del">
        <pc:chgData name="Daniel Barker" userId="d3e4ff26-b129-45fe-ada5-0120bc22dd9b" providerId="ADAL" clId="{F23362A0-5DFA-40A8-A20E-DF9AE83B3988}" dt="2024-09-15T15:14:54.962" v="0" actId="47"/>
        <pc:sldMkLst>
          <pc:docMk/>
          <pc:sldMk cId="5358500" sldId="526"/>
        </pc:sldMkLst>
      </pc:sldChg>
      <pc:sldChg chg="del">
        <pc:chgData name="Daniel Barker" userId="d3e4ff26-b129-45fe-ada5-0120bc22dd9b" providerId="ADAL" clId="{F23362A0-5DFA-40A8-A20E-DF9AE83B3988}" dt="2024-09-15T15:14:54.962" v="0" actId="47"/>
        <pc:sldMkLst>
          <pc:docMk/>
          <pc:sldMk cId="1261214242" sldId="527"/>
        </pc:sldMkLst>
      </pc:sldChg>
      <pc:sldChg chg="del">
        <pc:chgData name="Daniel Barker" userId="d3e4ff26-b129-45fe-ada5-0120bc22dd9b" providerId="ADAL" clId="{F23362A0-5DFA-40A8-A20E-DF9AE83B3988}" dt="2024-09-15T15:14:54.962" v="0" actId="47"/>
        <pc:sldMkLst>
          <pc:docMk/>
          <pc:sldMk cId="639780245" sldId="528"/>
        </pc:sldMkLst>
      </pc:sldChg>
      <pc:sldChg chg="del">
        <pc:chgData name="Daniel Barker" userId="d3e4ff26-b129-45fe-ada5-0120bc22dd9b" providerId="ADAL" clId="{F23362A0-5DFA-40A8-A20E-DF9AE83B3988}" dt="2024-09-15T15:14:54.962" v="0" actId="47"/>
        <pc:sldMkLst>
          <pc:docMk/>
          <pc:sldMk cId="371981610" sldId="529"/>
        </pc:sldMkLst>
      </pc:sldChg>
      <pc:sldChg chg="del">
        <pc:chgData name="Daniel Barker" userId="d3e4ff26-b129-45fe-ada5-0120bc22dd9b" providerId="ADAL" clId="{F23362A0-5DFA-40A8-A20E-DF9AE83B3988}" dt="2024-09-15T15:14:54.962" v="0" actId="47"/>
        <pc:sldMkLst>
          <pc:docMk/>
          <pc:sldMk cId="4048636223" sldId="530"/>
        </pc:sldMkLst>
      </pc:sldChg>
      <pc:sldChg chg="del">
        <pc:chgData name="Daniel Barker" userId="d3e4ff26-b129-45fe-ada5-0120bc22dd9b" providerId="ADAL" clId="{F23362A0-5DFA-40A8-A20E-DF9AE83B3988}" dt="2024-09-15T15:14:54.962" v="0" actId="47"/>
        <pc:sldMkLst>
          <pc:docMk/>
          <pc:sldMk cId="1570777419" sldId="532"/>
        </pc:sldMkLst>
      </pc:sldChg>
      <pc:sldChg chg="del">
        <pc:chgData name="Daniel Barker" userId="d3e4ff26-b129-45fe-ada5-0120bc22dd9b" providerId="ADAL" clId="{F23362A0-5DFA-40A8-A20E-DF9AE83B3988}" dt="2024-09-15T15:14:54.962" v="0" actId="47"/>
        <pc:sldMkLst>
          <pc:docMk/>
          <pc:sldMk cId="2848896282" sldId="533"/>
        </pc:sldMkLst>
      </pc:sldChg>
      <pc:sldChg chg="modSp mod">
        <pc:chgData name="Daniel Barker" userId="d3e4ff26-b129-45fe-ada5-0120bc22dd9b" providerId="ADAL" clId="{F23362A0-5DFA-40A8-A20E-DF9AE83B3988}" dt="2024-09-17T15:31:14.771" v="1122" actId="20577"/>
        <pc:sldMkLst>
          <pc:docMk/>
          <pc:sldMk cId="828785208" sldId="534"/>
        </pc:sldMkLst>
        <pc:spChg chg="mod">
          <ac:chgData name="Daniel Barker" userId="d3e4ff26-b129-45fe-ada5-0120bc22dd9b" providerId="ADAL" clId="{F23362A0-5DFA-40A8-A20E-DF9AE83B3988}" dt="2024-09-17T15:31:14.771" v="1122" actId="20577"/>
          <ac:spMkLst>
            <pc:docMk/>
            <pc:sldMk cId="828785208" sldId="534"/>
            <ac:spMk id="3" creationId="{A80CFC6A-1B97-57BB-ABB2-DD8506B6AC66}"/>
          </ac:spMkLst>
        </pc:spChg>
      </pc:sldChg>
      <pc:sldChg chg="del">
        <pc:chgData name="Daniel Barker" userId="d3e4ff26-b129-45fe-ada5-0120bc22dd9b" providerId="ADAL" clId="{F23362A0-5DFA-40A8-A20E-DF9AE83B3988}" dt="2024-09-17T15:30:04.962" v="1048" actId="47"/>
        <pc:sldMkLst>
          <pc:docMk/>
          <pc:sldMk cId="133137398" sldId="537"/>
        </pc:sldMkLst>
      </pc:sldChg>
      <pc:sldChg chg="del">
        <pc:chgData name="Daniel Barker" userId="d3e4ff26-b129-45fe-ada5-0120bc22dd9b" providerId="ADAL" clId="{F23362A0-5DFA-40A8-A20E-DF9AE83B3988}" dt="2024-09-17T15:23:19.343" v="910" actId="2696"/>
        <pc:sldMkLst>
          <pc:docMk/>
          <pc:sldMk cId="3874320" sldId="538"/>
        </pc:sldMkLst>
      </pc:sldChg>
      <pc:sldChg chg="addSp delSp modSp add del mod">
        <pc:chgData name="Daniel Barker" userId="d3e4ff26-b129-45fe-ada5-0120bc22dd9b" providerId="ADAL" clId="{F23362A0-5DFA-40A8-A20E-DF9AE83B3988}" dt="2024-09-17T15:29:43.927" v="1043" actId="47"/>
        <pc:sldMkLst>
          <pc:docMk/>
          <pc:sldMk cId="2048251709" sldId="538"/>
        </pc:sldMkLst>
        <pc:spChg chg="add mod">
          <ac:chgData name="Daniel Barker" userId="d3e4ff26-b129-45fe-ada5-0120bc22dd9b" providerId="ADAL" clId="{F23362A0-5DFA-40A8-A20E-DF9AE83B3988}" dt="2024-09-17T15:23:50.579" v="962" actId="21"/>
          <ac:spMkLst>
            <pc:docMk/>
            <pc:sldMk cId="2048251709" sldId="538"/>
            <ac:spMk id="3" creationId="{A03C85FD-BB9D-4474-947C-FE6836DB318B}"/>
          </ac:spMkLst>
        </pc:spChg>
        <pc:spChg chg="del">
          <ac:chgData name="Daniel Barker" userId="d3e4ff26-b129-45fe-ada5-0120bc22dd9b" providerId="ADAL" clId="{F23362A0-5DFA-40A8-A20E-DF9AE83B3988}" dt="2024-09-17T15:23:50.579" v="962" actId="21"/>
          <ac:spMkLst>
            <pc:docMk/>
            <pc:sldMk cId="2048251709" sldId="538"/>
            <ac:spMk id="4" creationId="{72A8B14C-1187-89CD-E13D-7744CE914801}"/>
          </ac:spMkLst>
        </pc:spChg>
        <pc:spChg chg="del">
          <ac:chgData name="Daniel Barker" userId="d3e4ff26-b129-45fe-ada5-0120bc22dd9b" providerId="ADAL" clId="{F23362A0-5DFA-40A8-A20E-DF9AE83B3988}" dt="2024-09-17T15:23:50.579" v="962" actId="21"/>
          <ac:spMkLst>
            <pc:docMk/>
            <pc:sldMk cId="2048251709" sldId="538"/>
            <ac:spMk id="5" creationId="{55C2748B-4E4A-BC90-7C84-829115819602}"/>
          </ac:spMkLst>
        </pc:spChg>
        <pc:spChg chg="add mod">
          <ac:chgData name="Daniel Barker" userId="d3e4ff26-b129-45fe-ada5-0120bc22dd9b" providerId="ADAL" clId="{F23362A0-5DFA-40A8-A20E-DF9AE83B3988}" dt="2024-09-17T15:23:50.579" v="962" actId="21"/>
          <ac:spMkLst>
            <pc:docMk/>
            <pc:sldMk cId="2048251709" sldId="538"/>
            <ac:spMk id="7" creationId="{E8AEC89E-08CD-482C-ABA9-EBE9B74AC687}"/>
          </ac:spMkLst>
        </pc:spChg>
      </pc:sldChg>
      <pc:sldChg chg="delSp mod">
        <pc:chgData name="Daniel Barker" userId="d3e4ff26-b129-45fe-ada5-0120bc22dd9b" providerId="ADAL" clId="{F23362A0-5DFA-40A8-A20E-DF9AE83B3988}" dt="2024-09-17T15:30:15.925" v="1050" actId="478"/>
        <pc:sldMkLst>
          <pc:docMk/>
          <pc:sldMk cId="3708136947" sldId="539"/>
        </pc:sldMkLst>
        <pc:picChg chg="del">
          <ac:chgData name="Daniel Barker" userId="d3e4ff26-b129-45fe-ada5-0120bc22dd9b" providerId="ADAL" clId="{F23362A0-5DFA-40A8-A20E-DF9AE83B3988}" dt="2024-09-17T15:30:15.925" v="1050" actId="478"/>
          <ac:picMkLst>
            <pc:docMk/>
            <pc:sldMk cId="3708136947" sldId="539"/>
            <ac:picMk id="2" creationId="{708B2BDB-FAFA-4A1F-5EE7-DBEDFF33714F}"/>
          </ac:picMkLst>
        </pc:picChg>
      </pc:sldChg>
      <pc:sldChg chg="del">
        <pc:chgData name="Daniel Barker" userId="d3e4ff26-b129-45fe-ada5-0120bc22dd9b" providerId="ADAL" clId="{F23362A0-5DFA-40A8-A20E-DF9AE83B3988}" dt="2024-09-17T06:06:01.646" v="843" actId="47"/>
        <pc:sldMkLst>
          <pc:docMk/>
          <pc:sldMk cId="1877508363" sldId="541"/>
        </pc:sldMkLst>
      </pc:sldChg>
      <pc:sldChg chg="del">
        <pc:chgData name="Daniel Barker" userId="d3e4ff26-b129-45fe-ada5-0120bc22dd9b" providerId="ADAL" clId="{F23362A0-5DFA-40A8-A20E-DF9AE83B3988}" dt="2024-09-17T15:30:06.146" v="1049" actId="47"/>
        <pc:sldMkLst>
          <pc:docMk/>
          <pc:sldMk cId="820972483" sldId="543"/>
        </pc:sldMkLst>
      </pc:sldChg>
      <pc:sldChg chg="add del">
        <pc:chgData name="Daniel Barker" userId="d3e4ff26-b129-45fe-ada5-0120bc22dd9b" providerId="ADAL" clId="{F23362A0-5DFA-40A8-A20E-DF9AE83B3988}" dt="2024-09-17T15:29:55.890" v="1047" actId="47"/>
        <pc:sldMkLst>
          <pc:docMk/>
          <pc:sldMk cId="1503365845" sldId="544"/>
        </pc:sldMkLst>
      </pc:sldChg>
      <pc:sldChg chg="add del">
        <pc:chgData name="Daniel Barker" userId="d3e4ff26-b129-45fe-ada5-0120bc22dd9b" providerId="ADAL" clId="{F23362A0-5DFA-40A8-A20E-DF9AE83B3988}" dt="2024-09-18T06:14:19.797" v="1295" actId="2696"/>
        <pc:sldMkLst>
          <pc:docMk/>
          <pc:sldMk cId="2037715621" sldId="550"/>
        </pc:sldMkLst>
      </pc:sldChg>
      <pc:sldChg chg="del">
        <pc:chgData name="Daniel Barker" userId="d3e4ff26-b129-45fe-ada5-0120bc22dd9b" providerId="ADAL" clId="{F23362A0-5DFA-40A8-A20E-DF9AE83B3988}" dt="2024-09-17T15:23:19.343" v="910" actId="2696"/>
        <pc:sldMkLst>
          <pc:docMk/>
          <pc:sldMk cId="3195526734" sldId="550"/>
        </pc:sldMkLst>
      </pc:sldChg>
      <pc:sldChg chg="modSp add mod">
        <pc:chgData name="Daniel Barker" userId="d3e4ff26-b129-45fe-ada5-0120bc22dd9b" providerId="ADAL" clId="{F23362A0-5DFA-40A8-A20E-DF9AE83B3988}" dt="2024-09-18T09:17:54.242" v="1411"/>
        <pc:sldMkLst>
          <pc:docMk/>
          <pc:sldMk cId="3319402199" sldId="550"/>
        </pc:sldMkLst>
        <pc:spChg chg="mod">
          <ac:chgData name="Daniel Barker" userId="d3e4ff26-b129-45fe-ada5-0120bc22dd9b" providerId="ADAL" clId="{F23362A0-5DFA-40A8-A20E-DF9AE83B3988}" dt="2024-09-18T09:17:54.242" v="1411"/>
          <ac:spMkLst>
            <pc:docMk/>
            <pc:sldMk cId="3319402199" sldId="550"/>
            <ac:spMk id="7" creationId="{2462DB46-F4F5-2421-60A4-AE65D9B2826B}"/>
          </ac:spMkLst>
        </pc:spChg>
        <pc:spChg chg="mod">
          <ac:chgData name="Daniel Barker" userId="d3e4ff26-b129-45fe-ada5-0120bc22dd9b" providerId="ADAL" clId="{F23362A0-5DFA-40A8-A20E-DF9AE83B3988}" dt="2024-09-18T06:41:40.054" v="1375" actId="20578"/>
          <ac:spMkLst>
            <pc:docMk/>
            <pc:sldMk cId="3319402199" sldId="550"/>
            <ac:spMk id="9" creationId="{BA1ED465-0500-208E-7960-7AB036E6D0A0}"/>
          </ac:spMkLst>
        </pc:spChg>
      </pc:sldChg>
      <pc:sldChg chg="del">
        <pc:chgData name="Daniel Barker" userId="d3e4ff26-b129-45fe-ada5-0120bc22dd9b" providerId="ADAL" clId="{F23362A0-5DFA-40A8-A20E-DF9AE83B3988}" dt="2024-09-17T15:31:41.921" v="1123" actId="2696"/>
        <pc:sldMkLst>
          <pc:docMk/>
          <pc:sldMk cId="218069517" sldId="551"/>
        </pc:sldMkLst>
      </pc:sldChg>
      <pc:sldChg chg="add">
        <pc:chgData name="Daniel Barker" userId="d3e4ff26-b129-45fe-ada5-0120bc22dd9b" providerId="ADAL" clId="{F23362A0-5DFA-40A8-A20E-DF9AE83B3988}" dt="2024-09-17T15:31:45.003" v="1124"/>
        <pc:sldMkLst>
          <pc:docMk/>
          <pc:sldMk cId="722738001" sldId="551"/>
        </pc:sldMkLst>
      </pc:sldChg>
      <pc:sldChg chg="del">
        <pc:chgData name="Daniel Barker" userId="d3e4ff26-b129-45fe-ada5-0120bc22dd9b" providerId="ADAL" clId="{F23362A0-5DFA-40A8-A20E-DF9AE83B3988}" dt="2024-09-18T06:17:13.681" v="1361" actId="47"/>
        <pc:sldMkLst>
          <pc:docMk/>
          <pc:sldMk cId="1271531599" sldId="552"/>
        </pc:sldMkLst>
      </pc:sldChg>
      <pc:sldChg chg="del">
        <pc:chgData name="Daniel Barker" userId="d3e4ff26-b129-45fe-ada5-0120bc22dd9b" providerId="ADAL" clId="{F23362A0-5DFA-40A8-A20E-DF9AE83B3988}" dt="2024-09-18T06:17:15.481" v="1362" actId="47"/>
        <pc:sldMkLst>
          <pc:docMk/>
          <pc:sldMk cId="4098425800" sldId="553"/>
        </pc:sldMkLst>
      </pc:sldChg>
      <pc:sldChg chg="del">
        <pc:chgData name="Daniel Barker" userId="d3e4ff26-b129-45fe-ada5-0120bc22dd9b" providerId="ADAL" clId="{F23362A0-5DFA-40A8-A20E-DF9AE83B3988}" dt="2024-09-18T06:17:17.580" v="1363" actId="47"/>
        <pc:sldMkLst>
          <pc:docMk/>
          <pc:sldMk cId="3531987232" sldId="554"/>
        </pc:sldMkLst>
      </pc:sldChg>
      <pc:sldChg chg="del">
        <pc:chgData name="Daniel Barker" userId="d3e4ff26-b129-45fe-ada5-0120bc22dd9b" providerId="ADAL" clId="{F23362A0-5DFA-40A8-A20E-DF9AE83B3988}" dt="2024-09-18T06:17:19.045" v="1364" actId="47"/>
        <pc:sldMkLst>
          <pc:docMk/>
          <pc:sldMk cId="1219197334" sldId="555"/>
        </pc:sldMkLst>
      </pc:sldChg>
      <pc:sldChg chg="del">
        <pc:chgData name="Daniel Barker" userId="d3e4ff26-b129-45fe-ada5-0120bc22dd9b" providerId="ADAL" clId="{F23362A0-5DFA-40A8-A20E-DF9AE83B3988}" dt="2024-09-16T14:15:06.883" v="105" actId="47"/>
        <pc:sldMkLst>
          <pc:docMk/>
          <pc:sldMk cId="2909188363" sldId="560"/>
        </pc:sldMkLst>
      </pc:sldChg>
      <pc:sldChg chg="del">
        <pc:chgData name="Daniel Barker" userId="d3e4ff26-b129-45fe-ada5-0120bc22dd9b" providerId="ADAL" clId="{F23362A0-5DFA-40A8-A20E-DF9AE83B3988}" dt="2024-09-16T14:15:08.237" v="106" actId="47"/>
        <pc:sldMkLst>
          <pc:docMk/>
          <pc:sldMk cId="745372554" sldId="561"/>
        </pc:sldMkLst>
      </pc:sldChg>
      <pc:sldChg chg="add">
        <pc:chgData name="Daniel Barker" userId="d3e4ff26-b129-45fe-ada5-0120bc22dd9b" providerId="ADAL" clId="{F23362A0-5DFA-40A8-A20E-DF9AE83B3988}" dt="2024-09-17T15:28:58.701" v="1041"/>
        <pc:sldMkLst>
          <pc:docMk/>
          <pc:sldMk cId="466002227" sldId="562"/>
        </pc:sldMkLst>
      </pc:sldChg>
      <pc:sldChg chg="delSp del mod ord">
        <pc:chgData name="Daniel Barker" userId="d3e4ff26-b129-45fe-ada5-0120bc22dd9b" providerId="ADAL" clId="{F23362A0-5DFA-40A8-A20E-DF9AE83B3988}" dt="2024-09-17T15:28:51.533" v="1040" actId="2696"/>
        <pc:sldMkLst>
          <pc:docMk/>
          <pc:sldMk cId="4035925561" sldId="562"/>
        </pc:sldMkLst>
        <pc:spChg chg="del">
          <ac:chgData name="Daniel Barker" userId="d3e4ff26-b129-45fe-ada5-0120bc22dd9b" providerId="ADAL" clId="{F23362A0-5DFA-40A8-A20E-DF9AE83B3988}" dt="2024-09-16T14:17:28.861" v="111" actId="478"/>
          <ac:spMkLst>
            <pc:docMk/>
            <pc:sldMk cId="4035925561" sldId="562"/>
            <ac:spMk id="3" creationId="{DC4707A7-F471-4A54-E7EF-4DDFFE233984}"/>
          </ac:spMkLst>
        </pc:spChg>
      </pc:sldChg>
      <pc:sldChg chg="del">
        <pc:chgData name="Daniel Barker" userId="d3e4ff26-b129-45fe-ada5-0120bc22dd9b" providerId="ADAL" clId="{F23362A0-5DFA-40A8-A20E-DF9AE83B3988}" dt="2024-09-16T14:20:10.638" v="150" actId="47"/>
        <pc:sldMkLst>
          <pc:docMk/>
          <pc:sldMk cId="2295183502" sldId="563"/>
        </pc:sldMkLst>
      </pc:sldChg>
      <pc:sldChg chg="del">
        <pc:chgData name="Daniel Barker" userId="d3e4ff26-b129-45fe-ada5-0120bc22dd9b" providerId="ADAL" clId="{F23362A0-5DFA-40A8-A20E-DF9AE83B3988}" dt="2024-09-16T14:16:52.200" v="107" actId="47"/>
        <pc:sldMkLst>
          <pc:docMk/>
          <pc:sldMk cId="368285056" sldId="564"/>
        </pc:sldMkLst>
      </pc:sldChg>
      <pc:sldChg chg="del">
        <pc:chgData name="Daniel Barker" userId="d3e4ff26-b129-45fe-ada5-0120bc22dd9b" providerId="ADAL" clId="{F23362A0-5DFA-40A8-A20E-DF9AE83B3988}" dt="2024-09-16T14:16:53.442" v="108" actId="47"/>
        <pc:sldMkLst>
          <pc:docMk/>
          <pc:sldMk cId="3042470769" sldId="565"/>
        </pc:sldMkLst>
      </pc:sldChg>
      <pc:sldChg chg="del">
        <pc:chgData name="Daniel Barker" userId="d3e4ff26-b129-45fe-ada5-0120bc22dd9b" providerId="ADAL" clId="{F23362A0-5DFA-40A8-A20E-DF9AE83B3988}" dt="2024-09-16T14:16:54.436" v="109" actId="47"/>
        <pc:sldMkLst>
          <pc:docMk/>
          <pc:sldMk cId="2258246002" sldId="566"/>
        </pc:sldMkLst>
      </pc:sldChg>
      <pc:sldChg chg="del">
        <pc:chgData name="Daniel Barker" userId="d3e4ff26-b129-45fe-ada5-0120bc22dd9b" providerId="ADAL" clId="{F23362A0-5DFA-40A8-A20E-DF9AE83B3988}" dt="2024-09-16T14:17:09.470" v="110" actId="47"/>
        <pc:sldMkLst>
          <pc:docMk/>
          <pc:sldMk cId="557347495" sldId="567"/>
        </pc:sldMkLst>
      </pc:sldChg>
      <pc:sldChg chg="del">
        <pc:chgData name="Daniel Barker" userId="d3e4ff26-b129-45fe-ada5-0120bc22dd9b" providerId="ADAL" clId="{F23362A0-5DFA-40A8-A20E-DF9AE83B3988}" dt="2024-09-17T15:22:47.755" v="909" actId="47"/>
        <pc:sldMkLst>
          <pc:docMk/>
          <pc:sldMk cId="2089245076" sldId="568"/>
        </pc:sldMkLst>
      </pc:sldChg>
      <pc:sldChg chg="del">
        <pc:chgData name="Daniel Barker" userId="d3e4ff26-b129-45fe-ada5-0120bc22dd9b" providerId="ADAL" clId="{F23362A0-5DFA-40A8-A20E-DF9AE83B3988}" dt="2024-09-16T14:22:48.663" v="216" actId="47"/>
        <pc:sldMkLst>
          <pc:docMk/>
          <pc:sldMk cId="4192568842" sldId="569"/>
        </pc:sldMkLst>
      </pc:sldChg>
      <pc:sldChg chg="del">
        <pc:chgData name="Daniel Barker" userId="d3e4ff26-b129-45fe-ada5-0120bc22dd9b" providerId="ADAL" clId="{F23362A0-5DFA-40A8-A20E-DF9AE83B3988}" dt="2024-09-16T14:22:47.374" v="215" actId="47"/>
        <pc:sldMkLst>
          <pc:docMk/>
          <pc:sldMk cId="1718070835" sldId="570"/>
        </pc:sldMkLst>
      </pc:sldChg>
      <pc:sldChg chg="addSp delSp modSp add mod">
        <pc:chgData name="Daniel Barker" userId="d3e4ff26-b129-45fe-ada5-0120bc22dd9b" providerId="ADAL" clId="{F23362A0-5DFA-40A8-A20E-DF9AE83B3988}" dt="2024-09-18T09:31:46.926" v="2467" actId="208"/>
        <pc:sldMkLst>
          <pc:docMk/>
          <pc:sldMk cId="3266286246" sldId="571"/>
        </pc:sldMkLst>
        <pc:spChg chg="add mod">
          <ac:chgData name="Daniel Barker" userId="d3e4ff26-b129-45fe-ada5-0120bc22dd9b" providerId="ADAL" clId="{F23362A0-5DFA-40A8-A20E-DF9AE83B3988}" dt="2024-09-18T09:31:46.926" v="2467" actId="208"/>
          <ac:spMkLst>
            <pc:docMk/>
            <pc:sldMk cId="3266286246" sldId="571"/>
            <ac:spMk id="4" creationId="{65A8E477-A476-48DE-9565-0110A749B4CB}"/>
          </ac:spMkLst>
        </pc:spChg>
        <pc:spChg chg="mod">
          <ac:chgData name="Daniel Barker" userId="d3e4ff26-b129-45fe-ada5-0120bc22dd9b" providerId="ADAL" clId="{F23362A0-5DFA-40A8-A20E-DF9AE83B3988}" dt="2024-09-18T09:30:15.931" v="2455" actId="20577"/>
          <ac:spMkLst>
            <pc:docMk/>
            <pc:sldMk cId="3266286246" sldId="571"/>
            <ac:spMk id="5" creationId="{079D8C94-E514-DE97-75A4-831A787A9626}"/>
          </ac:spMkLst>
        </pc:spChg>
        <pc:spChg chg="del">
          <ac:chgData name="Daniel Barker" userId="d3e4ff26-b129-45fe-ada5-0120bc22dd9b" providerId="ADAL" clId="{F23362A0-5DFA-40A8-A20E-DF9AE83B3988}" dt="2024-09-16T14:19:43.877" v="145" actId="478"/>
          <ac:spMkLst>
            <pc:docMk/>
            <pc:sldMk cId="3266286246" sldId="571"/>
            <ac:spMk id="6" creationId="{0D75AD91-4047-FED3-8E31-7B8F8C2180BE}"/>
          </ac:spMkLst>
        </pc:spChg>
        <pc:spChg chg="del">
          <ac:chgData name="Daniel Barker" userId="d3e4ff26-b129-45fe-ada5-0120bc22dd9b" providerId="ADAL" clId="{F23362A0-5DFA-40A8-A20E-DF9AE83B3988}" dt="2024-09-16T14:19:45.110" v="146" actId="478"/>
          <ac:spMkLst>
            <pc:docMk/>
            <pc:sldMk cId="3266286246" sldId="571"/>
            <ac:spMk id="7" creationId="{FA03B562-85E6-8AC2-FDFF-5BAB8C567A4D}"/>
          </ac:spMkLst>
        </pc:spChg>
        <pc:spChg chg="del mod">
          <ac:chgData name="Daniel Barker" userId="d3e4ff26-b129-45fe-ada5-0120bc22dd9b" providerId="ADAL" clId="{F23362A0-5DFA-40A8-A20E-DF9AE83B3988}" dt="2024-09-16T14:19:52.172" v="149" actId="478"/>
          <ac:spMkLst>
            <pc:docMk/>
            <pc:sldMk cId="3266286246" sldId="571"/>
            <ac:spMk id="8" creationId="{E6AB499E-9B87-C9F0-90E4-39B3F0CD4176}"/>
          </ac:spMkLst>
        </pc:spChg>
        <pc:spChg chg="add del">
          <ac:chgData name="Daniel Barker" userId="d3e4ff26-b129-45fe-ada5-0120bc22dd9b" providerId="ADAL" clId="{F23362A0-5DFA-40A8-A20E-DF9AE83B3988}" dt="2024-09-18T06:13:06.701" v="1291" actId="22"/>
          <ac:spMkLst>
            <pc:docMk/>
            <pc:sldMk cId="3266286246" sldId="571"/>
            <ac:spMk id="9" creationId="{BB86129E-C6B0-4111-BC2F-E8377DFE6B4E}"/>
          </ac:spMkLst>
        </pc:spChg>
        <pc:spChg chg="del">
          <ac:chgData name="Daniel Barker" userId="d3e4ff26-b129-45fe-ada5-0120bc22dd9b" providerId="ADAL" clId="{F23362A0-5DFA-40A8-A20E-DF9AE83B3988}" dt="2024-09-16T14:19:50.393" v="148" actId="478"/>
          <ac:spMkLst>
            <pc:docMk/>
            <pc:sldMk cId="3266286246" sldId="571"/>
            <ac:spMk id="9" creationId="{E472E7BF-39E9-2E12-4C4A-92DE9727BFDA}"/>
          </ac:spMkLst>
        </pc:spChg>
        <pc:spChg chg="mod">
          <ac:chgData name="Daniel Barker" userId="d3e4ff26-b129-45fe-ada5-0120bc22dd9b" providerId="ADAL" clId="{F23362A0-5DFA-40A8-A20E-DF9AE83B3988}" dt="2024-09-18T09:30:44.571" v="2465" actId="1038"/>
          <ac:spMkLst>
            <pc:docMk/>
            <pc:sldMk cId="3266286246" sldId="571"/>
            <ac:spMk id="10" creationId="{B4E4AEAB-A8FB-4C50-AF5D-AFD812783285}"/>
          </ac:spMkLst>
        </pc:spChg>
      </pc:sldChg>
      <pc:sldChg chg="modSp add mod ord">
        <pc:chgData name="Daniel Barker" userId="d3e4ff26-b129-45fe-ada5-0120bc22dd9b" providerId="ADAL" clId="{F23362A0-5DFA-40A8-A20E-DF9AE83B3988}" dt="2024-09-16T14:22:05.003" v="177"/>
        <pc:sldMkLst>
          <pc:docMk/>
          <pc:sldMk cId="845217741" sldId="572"/>
        </pc:sldMkLst>
        <pc:spChg chg="mod">
          <ac:chgData name="Daniel Barker" userId="d3e4ff26-b129-45fe-ada5-0120bc22dd9b" providerId="ADAL" clId="{F23362A0-5DFA-40A8-A20E-DF9AE83B3988}" dt="2024-09-16T14:21:20.427" v="173" actId="20577"/>
          <ac:spMkLst>
            <pc:docMk/>
            <pc:sldMk cId="845217741" sldId="572"/>
            <ac:spMk id="5" creationId="{079D8C94-E514-DE97-75A4-831A787A9626}"/>
          </ac:spMkLst>
        </pc:spChg>
        <pc:spChg chg="mod">
          <ac:chgData name="Daniel Barker" userId="d3e4ff26-b129-45fe-ada5-0120bc22dd9b" providerId="ADAL" clId="{F23362A0-5DFA-40A8-A20E-DF9AE83B3988}" dt="2024-09-16T14:20:56.677" v="158" actId="1076"/>
          <ac:spMkLst>
            <pc:docMk/>
            <pc:sldMk cId="845217741" sldId="572"/>
            <ac:spMk id="6" creationId="{0D75AD91-4047-FED3-8E31-7B8F8C2180BE}"/>
          </ac:spMkLst>
        </pc:spChg>
        <pc:spChg chg="mod">
          <ac:chgData name="Daniel Barker" userId="d3e4ff26-b129-45fe-ada5-0120bc22dd9b" providerId="ADAL" clId="{F23362A0-5DFA-40A8-A20E-DF9AE83B3988}" dt="2024-09-16T14:20:58.484" v="159" actId="1076"/>
          <ac:spMkLst>
            <pc:docMk/>
            <pc:sldMk cId="845217741" sldId="572"/>
            <ac:spMk id="7" creationId="{FA03B562-85E6-8AC2-FDFF-5BAB8C567A4D}"/>
          </ac:spMkLst>
        </pc:spChg>
        <pc:spChg chg="mod">
          <ac:chgData name="Daniel Barker" userId="d3e4ff26-b129-45fe-ada5-0120bc22dd9b" providerId="ADAL" clId="{F23362A0-5DFA-40A8-A20E-DF9AE83B3988}" dt="2024-09-16T14:21:06.903" v="161" actId="1076"/>
          <ac:spMkLst>
            <pc:docMk/>
            <pc:sldMk cId="845217741" sldId="572"/>
            <ac:spMk id="8" creationId="{E6AB499E-9B87-C9F0-90E4-39B3F0CD4176}"/>
          </ac:spMkLst>
        </pc:spChg>
        <pc:spChg chg="mod">
          <ac:chgData name="Daniel Barker" userId="d3e4ff26-b129-45fe-ada5-0120bc22dd9b" providerId="ADAL" clId="{F23362A0-5DFA-40A8-A20E-DF9AE83B3988}" dt="2024-09-16T14:21:02.418" v="160" actId="1076"/>
          <ac:spMkLst>
            <pc:docMk/>
            <pc:sldMk cId="845217741" sldId="572"/>
            <ac:spMk id="10" creationId="{B4E4AEAB-A8FB-4C50-AF5D-AFD812783285}"/>
          </ac:spMkLst>
        </pc:spChg>
      </pc:sldChg>
      <pc:sldChg chg="addSp delSp modSp add mod ord">
        <pc:chgData name="Daniel Barker" userId="d3e4ff26-b129-45fe-ada5-0120bc22dd9b" providerId="ADAL" clId="{F23362A0-5DFA-40A8-A20E-DF9AE83B3988}" dt="2024-09-18T06:16:56.405" v="1360" actId="1076"/>
        <pc:sldMkLst>
          <pc:docMk/>
          <pc:sldMk cId="785224006" sldId="573"/>
        </pc:sldMkLst>
        <pc:spChg chg="add mod">
          <ac:chgData name="Daniel Barker" userId="d3e4ff26-b129-45fe-ada5-0120bc22dd9b" providerId="ADAL" clId="{F23362A0-5DFA-40A8-A20E-DF9AE83B3988}" dt="2024-09-17T15:35:36.748" v="1252" actId="1035"/>
          <ac:spMkLst>
            <pc:docMk/>
            <pc:sldMk cId="785224006" sldId="573"/>
            <ac:spMk id="2" creationId="{E6402C27-9733-43A4-97EE-909101F62A20}"/>
          </ac:spMkLst>
        </pc:spChg>
        <pc:spChg chg="add del mod">
          <ac:chgData name="Daniel Barker" userId="d3e4ff26-b129-45fe-ada5-0120bc22dd9b" providerId="ADAL" clId="{F23362A0-5DFA-40A8-A20E-DF9AE83B3988}" dt="2024-09-18T06:16:02.211" v="1299"/>
          <ac:spMkLst>
            <pc:docMk/>
            <pc:sldMk cId="785224006" sldId="573"/>
            <ac:spMk id="3" creationId="{E4811DE3-27E7-463D-A7FD-B8DC6886FB3D}"/>
          </ac:spMkLst>
        </pc:spChg>
        <pc:spChg chg="mod">
          <ac:chgData name="Daniel Barker" userId="d3e4ff26-b129-45fe-ada5-0120bc22dd9b" providerId="ADAL" clId="{F23362A0-5DFA-40A8-A20E-DF9AE83B3988}" dt="2024-09-18T06:16:13.469" v="1317" actId="1036"/>
          <ac:spMkLst>
            <pc:docMk/>
            <pc:sldMk cId="785224006" sldId="573"/>
            <ac:spMk id="4" creationId="{FBB76E55-FE21-8A61-D158-0210E56F5223}"/>
          </ac:spMkLst>
        </pc:spChg>
        <pc:spChg chg="mod">
          <ac:chgData name="Daniel Barker" userId="d3e4ff26-b129-45fe-ada5-0120bc22dd9b" providerId="ADAL" clId="{F23362A0-5DFA-40A8-A20E-DF9AE83B3988}" dt="2024-09-18T06:16:13.469" v="1317" actId="1036"/>
          <ac:spMkLst>
            <pc:docMk/>
            <pc:sldMk cId="785224006" sldId="573"/>
            <ac:spMk id="5" creationId="{3B8092A8-6491-597C-6135-B73DD87DB693}"/>
          </ac:spMkLst>
        </pc:spChg>
        <pc:spChg chg="add mod">
          <ac:chgData name="Daniel Barker" userId="d3e4ff26-b129-45fe-ada5-0120bc22dd9b" providerId="ADAL" clId="{F23362A0-5DFA-40A8-A20E-DF9AE83B3988}" dt="2024-09-17T15:34:35.927" v="1167" actId="1036"/>
          <ac:spMkLst>
            <pc:docMk/>
            <pc:sldMk cId="785224006" sldId="573"/>
            <ac:spMk id="6" creationId="{D24AA25D-C5BC-4BCF-94DA-BF663FE99290}"/>
          </ac:spMkLst>
        </pc:spChg>
        <pc:spChg chg="add mod">
          <ac:chgData name="Daniel Barker" userId="d3e4ff26-b129-45fe-ada5-0120bc22dd9b" providerId="ADAL" clId="{F23362A0-5DFA-40A8-A20E-DF9AE83B3988}" dt="2024-09-17T15:35:59.833" v="1268" actId="20577"/>
          <ac:spMkLst>
            <pc:docMk/>
            <pc:sldMk cId="785224006" sldId="573"/>
            <ac:spMk id="7" creationId="{CA711F0B-F3F4-4CA4-9D52-7179F3D9F6CC}"/>
          </ac:spMkLst>
        </pc:spChg>
        <pc:spChg chg="add del mod">
          <ac:chgData name="Daniel Barker" userId="d3e4ff26-b129-45fe-ada5-0120bc22dd9b" providerId="ADAL" clId="{F23362A0-5DFA-40A8-A20E-DF9AE83B3988}" dt="2024-09-18T06:16:56.405" v="1360" actId="1076"/>
          <ac:spMkLst>
            <pc:docMk/>
            <pc:sldMk cId="785224006" sldId="573"/>
            <ac:spMk id="8" creationId="{4C52A18D-AEE9-430C-8E3E-117B72ED9D89}"/>
          </ac:spMkLst>
        </pc:spChg>
        <pc:picChg chg="del">
          <ac:chgData name="Daniel Barker" userId="d3e4ff26-b129-45fe-ada5-0120bc22dd9b" providerId="ADAL" clId="{F23362A0-5DFA-40A8-A20E-DF9AE83B3988}" dt="2024-09-16T14:22:27.647" v="213" actId="478"/>
          <ac:picMkLst>
            <pc:docMk/>
            <pc:sldMk cId="785224006" sldId="573"/>
            <ac:picMk id="2" creationId="{AB5D5C0D-BA56-55E6-40D9-CCDE675F9450}"/>
          </ac:picMkLst>
        </pc:picChg>
        <pc:picChg chg="del">
          <ac:chgData name="Daniel Barker" userId="d3e4ff26-b129-45fe-ada5-0120bc22dd9b" providerId="ADAL" clId="{F23362A0-5DFA-40A8-A20E-DF9AE83B3988}" dt="2024-09-16T14:22:29.163" v="214" actId="478"/>
          <ac:picMkLst>
            <pc:docMk/>
            <pc:sldMk cId="785224006" sldId="573"/>
            <ac:picMk id="3" creationId="{6EF817DA-EB34-FCA1-2544-A4E16F6C74EA}"/>
          </ac:picMkLst>
        </pc:picChg>
      </pc:sldChg>
      <pc:sldChg chg="modSp add del mod">
        <pc:chgData name="Daniel Barker" userId="d3e4ff26-b129-45fe-ada5-0120bc22dd9b" providerId="ADAL" clId="{F23362A0-5DFA-40A8-A20E-DF9AE83B3988}" dt="2024-09-17T15:23:19.343" v="910" actId="2696"/>
        <pc:sldMkLst>
          <pc:docMk/>
          <pc:sldMk cId="696151693" sldId="574"/>
        </pc:sldMkLst>
        <pc:spChg chg="mod">
          <ac:chgData name="Daniel Barker" userId="d3e4ff26-b129-45fe-ada5-0120bc22dd9b" providerId="ADAL" clId="{F23362A0-5DFA-40A8-A20E-DF9AE83B3988}" dt="2024-09-16T14:27:50.754" v="244" actId="207"/>
          <ac:spMkLst>
            <pc:docMk/>
            <pc:sldMk cId="696151693" sldId="574"/>
            <ac:spMk id="4" creationId="{D58E21C6-BB7C-7DA6-2791-B96A61C9BAF0}"/>
          </ac:spMkLst>
        </pc:spChg>
      </pc:sldChg>
      <pc:sldChg chg="add">
        <pc:chgData name="Daniel Barker" userId="d3e4ff26-b129-45fe-ada5-0120bc22dd9b" providerId="ADAL" clId="{F23362A0-5DFA-40A8-A20E-DF9AE83B3988}" dt="2024-09-17T15:23:23.114" v="911"/>
        <pc:sldMkLst>
          <pc:docMk/>
          <pc:sldMk cId="1520489997" sldId="574"/>
        </pc:sldMkLst>
      </pc:sldChg>
      <pc:sldChg chg="add">
        <pc:chgData name="Daniel Barker" userId="d3e4ff26-b129-45fe-ada5-0120bc22dd9b" providerId="ADAL" clId="{F23362A0-5DFA-40A8-A20E-DF9AE83B3988}" dt="2024-09-17T15:23:23.114" v="911"/>
        <pc:sldMkLst>
          <pc:docMk/>
          <pc:sldMk cId="83798715" sldId="575"/>
        </pc:sldMkLst>
      </pc:sldChg>
      <pc:sldChg chg="addSp delSp modSp add del mod">
        <pc:chgData name="Daniel Barker" userId="d3e4ff26-b129-45fe-ada5-0120bc22dd9b" providerId="ADAL" clId="{F23362A0-5DFA-40A8-A20E-DF9AE83B3988}" dt="2024-09-17T15:23:19.343" v="910" actId="2696"/>
        <pc:sldMkLst>
          <pc:docMk/>
          <pc:sldMk cId="4276997293" sldId="575"/>
        </pc:sldMkLst>
        <pc:spChg chg="mod">
          <ac:chgData name="Daniel Barker" userId="d3e4ff26-b129-45fe-ada5-0120bc22dd9b" providerId="ADAL" clId="{F23362A0-5DFA-40A8-A20E-DF9AE83B3988}" dt="2024-09-16T17:26:36.092" v="390" actId="1035"/>
          <ac:spMkLst>
            <pc:docMk/>
            <pc:sldMk cId="4276997293" sldId="575"/>
            <ac:spMk id="2" creationId="{2ADCE828-A72B-A173-9FC9-1529C1308CFA}"/>
          </ac:spMkLst>
        </pc:spChg>
        <pc:spChg chg="mod">
          <ac:chgData name="Daniel Barker" userId="d3e4ff26-b129-45fe-ada5-0120bc22dd9b" providerId="ADAL" clId="{F23362A0-5DFA-40A8-A20E-DF9AE83B3988}" dt="2024-09-16T17:26:31.769" v="372" actId="1035"/>
          <ac:spMkLst>
            <pc:docMk/>
            <pc:sldMk cId="4276997293" sldId="575"/>
            <ac:spMk id="3" creationId="{D76A081B-7B9D-493F-AF63-E6C9926417D1}"/>
          </ac:spMkLst>
        </pc:spChg>
        <pc:spChg chg="del">
          <ac:chgData name="Daniel Barker" userId="d3e4ff26-b129-45fe-ada5-0120bc22dd9b" providerId="ADAL" clId="{F23362A0-5DFA-40A8-A20E-DF9AE83B3988}" dt="2024-09-16T14:28:34.303" v="256" actId="478"/>
          <ac:spMkLst>
            <pc:docMk/>
            <pc:sldMk cId="4276997293" sldId="575"/>
            <ac:spMk id="4" creationId="{BFA7B83C-2FB4-D4E3-7AFC-96C79A35C7DA}"/>
          </ac:spMkLst>
        </pc:spChg>
        <pc:spChg chg="add mod">
          <ac:chgData name="Daniel Barker" userId="d3e4ff26-b129-45fe-ada5-0120bc22dd9b" providerId="ADAL" clId="{F23362A0-5DFA-40A8-A20E-DF9AE83B3988}" dt="2024-09-16T17:26:41.944" v="391" actId="113"/>
          <ac:spMkLst>
            <pc:docMk/>
            <pc:sldMk cId="4276997293" sldId="575"/>
            <ac:spMk id="5" creationId="{234499CB-738C-4CD2-A452-170F106B5DEA}"/>
          </ac:spMkLst>
        </pc:spChg>
      </pc:sldChg>
      <pc:sldChg chg="add del">
        <pc:chgData name="Daniel Barker" userId="d3e4ff26-b129-45fe-ada5-0120bc22dd9b" providerId="ADAL" clId="{F23362A0-5DFA-40A8-A20E-DF9AE83B3988}" dt="2024-09-17T05:50:35.026" v="404" actId="47"/>
        <pc:sldMkLst>
          <pc:docMk/>
          <pc:sldMk cId="1732350067" sldId="576"/>
        </pc:sldMkLst>
      </pc:sldChg>
      <pc:sldChg chg="addSp modSp new">
        <pc:chgData name="Daniel Barker" userId="d3e4ff26-b129-45fe-ada5-0120bc22dd9b" providerId="ADAL" clId="{F23362A0-5DFA-40A8-A20E-DF9AE83B3988}" dt="2024-09-17T15:38:04.632" v="1280" actId="1076"/>
        <pc:sldMkLst>
          <pc:docMk/>
          <pc:sldMk cId="3616019952" sldId="576"/>
        </pc:sldMkLst>
        <pc:picChg chg="add mod">
          <ac:chgData name="Daniel Barker" userId="d3e4ff26-b129-45fe-ada5-0120bc22dd9b" providerId="ADAL" clId="{F23362A0-5DFA-40A8-A20E-DF9AE83B3988}" dt="2024-09-17T15:38:00.668" v="1279" actId="1076"/>
          <ac:picMkLst>
            <pc:docMk/>
            <pc:sldMk cId="3616019952" sldId="576"/>
            <ac:picMk id="3" creationId="{E67AC76C-E24D-46FA-BD1B-CF4D9AFB0A1C}"/>
          </ac:picMkLst>
        </pc:picChg>
        <pc:picChg chg="add mod">
          <ac:chgData name="Daniel Barker" userId="d3e4ff26-b129-45fe-ada5-0120bc22dd9b" providerId="ADAL" clId="{F23362A0-5DFA-40A8-A20E-DF9AE83B3988}" dt="2024-09-17T15:38:04.632" v="1280" actId="1076"/>
          <ac:picMkLst>
            <pc:docMk/>
            <pc:sldMk cId="3616019952" sldId="576"/>
            <ac:picMk id="1026" creationId="{857A22DF-9839-48E4-9FFD-4C8035C6BF73}"/>
          </ac:picMkLst>
        </pc:picChg>
      </pc:sldChg>
      <pc:sldChg chg="addSp delSp modSp new">
        <pc:chgData name="Daniel Barker" userId="d3e4ff26-b129-45fe-ada5-0120bc22dd9b" providerId="ADAL" clId="{F23362A0-5DFA-40A8-A20E-DF9AE83B3988}" dt="2024-09-17T06:04:06.462" v="755" actId="21"/>
        <pc:sldMkLst>
          <pc:docMk/>
          <pc:sldMk cId="2001437675" sldId="577"/>
        </pc:sldMkLst>
        <pc:picChg chg="add del mod">
          <ac:chgData name="Daniel Barker" userId="d3e4ff26-b129-45fe-ada5-0120bc22dd9b" providerId="ADAL" clId="{F23362A0-5DFA-40A8-A20E-DF9AE83B3988}" dt="2024-09-17T06:04:06.462" v="755" actId="21"/>
          <ac:picMkLst>
            <pc:docMk/>
            <pc:sldMk cId="2001437675" sldId="577"/>
            <ac:picMk id="2050" creationId="{FE2AB82A-373F-4548-B602-E1C34470FA58}"/>
          </ac:picMkLst>
        </pc:picChg>
        <pc:picChg chg="add mod">
          <ac:chgData name="Daniel Barker" userId="d3e4ff26-b129-45fe-ada5-0120bc22dd9b" providerId="ADAL" clId="{F23362A0-5DFA-40A8-A20E-DF9AE83B3988}" dt="2024-09-17T06:03:58.789" v="754" actId="1037"/>
          <ac:picMkLst>
            <pc:docMk/>
            <pc:sldMk cId="2001437675" sldId="577"/>
            <ac:picMk id="2051" creationId="{50AD1FCC-3CBA-4DA4-99C1-0E4787C85CE9}"/>
          </ac:picMkLst>
        </pc:picChg>
      </pc:sldChg>
      <pc:sldChg chg="modSp add del mod">
        <pc:chgData name="Daniel Barker" userId="d3e4ff26-b129-45fe-ada5-0120bc22dd9b" providerId="ADAL" clId="{F23362A0-5DFA-40A8-A20E-DF9AE83B3988}" dt="2024-09-17T06:09:08.490" v="861"/>
        <pc:sldMkLst>
          <pc:docMk/>
          <pc:sldMk cId="1779163839" sldId="578"/>
        </pc:sldMkLst>
        <pc:spChg chg="mod">
          <ac:chgData name="Daniel Barker" userId="d3e4ff26-b129-45fe-ada5-0120bc22dd9b" providerId="ADAL" clId="{F23362A0-5DFA-40A8-A20E-DF9AE83B3988}" dt="2024-09-17T06:09:08.490" v="861"/>
          <ac:spMkLst>
            <pc:docMk/>
            <pc:sldMk cId="1779163839" sldId="578"/>
            <ac:spMk id="2" creationId="{7EC7149D-0600-D544-A390-82851952095B}"/>
          </ac:spMkLst>
        </pc:spChg>
      </pc:sldChg>
      <pc:sldChg chg="delSp modSp add mod">
        <pc:chgData name="Daniel Barker" userId="d3e4ff26-b129-45fe-ada5-0120bc22dd9b" providerId="ADAL" clId="{F23362A0-5DFA-40A8-A20E-DF9AE83B3988}" dt="2024-09-17T06:09:47.249" v="884" actId="1038"/>
        <pc:sldMkLst>
          <pc:docMk/>
          <pc:sldMk cId="3193600549" sldId="578"/>
        </pc:sldMkLst>
        <pc:grpChg chg="mod">
          <ac:chgData name="Daniel Barker" userId="d3e4ff26-b129-45fe-ada5-0120bc22dd9b" providerId="ADAL" clId="{F23362A0-5DFA-40A8-A20E-DF9AE83B3988}" dt="2024-09-17T06:09:47.249" v="884" actId="1038"/>
          <ac:grpSpMkLst>
            <pc:docMk/>
            <pc:sldMk cId="3193600549" sldId="578"/>
            <ac:grpSpMk id="10" creationId="{AFED6C50-7E8D-B145-83EB-4D10CE4D8602}"/>
          </ac:grpSpMkLst>
        </pc:grpChg>
        <pc:picChg chg="del">
          <ac:chgData name="Daniel Barker" userId="d3e4ff26-b129-45fe-ada5-0120bc22dd9b" providerId="ADAL" clId="{F23362A0-5DFA-40A8-A20E-DF9AE83B3988}" dt="2024-09-17T06:09:38.824" v="863" actId="21"/>
          <ac:picMkLst>
            <pc:docMk/>
            <pc:sldMk cId="3193600549" sldId="578"/>
            <ac:picMk id="7" creationId="{9ACBF99C-09B8-924B-B8F9-9F84A7938FC0}"/>
          </ac:picMkLst>
        </pc:picChg>
      </pc:sldChg>
      <pc:sldChg chg="modSp add del mod">
        <pc:chgData name="Daniel Barker" userId="d3e4ff26-b129-45fe-ada5-0120bc22dd9b" providerId="ADAL" clId="{F23362A0-5DFA-40A8-A20E-DF9AE83B3988}" dt="2024-09-17T06:09:04.099" v="855"/>
        <pc:sldMkLst>
          <pc:docMk/>
          <pc:sldMk cId="4216245299" sldId="578"/>
        </pc:sldMkLst>
        <pc:spChg chg="mod">
          <ac:chgData name="Daniel Barker" userId="d3e4ff26-b129-45fe-ada5-0120bc22dd9b" providerId="ADAL" clId="{F23362A0-5DFA-40A8-A20E-DF9AE83B3988}" dt="2024-09-17T06:09:04.099" v="855"/>
          <ac:spMkLst>
            <pc:docMk/>
            <pc:sldMk cId="4216245299" sldId="578"/>
            <ac:spMk id="2" creationId="{7EC7149D-0600-D544-A390-82851952095B}"/>
          </ac:spMkLst>
        </pc:spChg>
      </pc:sldChg>
      <pc:sldChg chg="modSp add del mod">
        <pc:chgData name="Daniel Barker" userId="d3e4ff26-b129-45fe-ada5-0120bc22dd9b" providerId="ADAL" clId="{F23362A0-5DFA-40A8-A20E-DF9AE83B3988}" dt="2024-09-17T06:09:08.490" v="861"/>
        <pc:sldMkLst>
          <pc:docMk/>
          <pc:sldMk cId="1209805765" sldId="579"/>
        </pc:sldMkLst>
        <pc:spChg chg="mod">
          <ac:chgData name="Daniel Barker" userId="d3e4ff26-b129-45fe-ada5-0120bc22dd9b" providerId="ADAL" clId="{F23362A0-5DFA-40A8-A20E-DF9AE83B3988}" dt="2024-09-17T06:09:08.490" v="861"/>
          <ac:spMkLst>
            <pc:docMk/>
            <pc:sldMk cId="1209805765" sldId="579"/>
            <ac:spMk id="2" creationId="{7EC7149D-0600-D544-A390-82851952095B}"/>
          </ac:spMkLst>
        </pc:spChg>
      </pc:sldChg>
      <pc:sldChg chg="modSp add del mod">
        <pc:chgData name="Daniel Barker" userId="d3e4ff26-b129-45fe-ada5-0120bc22dd9b" providerId="ADAL" clId="{F23362A0-5DFA-40A8-A20E-DF9AE83B3988}" dt="2024-09-17T06:09:04.099" v="855"/>
        <pc:sldMkLst>
          <pc:docMk/>
          <pc:sldMk cId="2528137306" sldId="579"/>
        </pc:sldMkLst>
        <pc:spChg chg="mod">
          <ac:chgData name="Daniel Barker" userId="d3e4ff26-b129-45fe-ada5-0120bc22dd9b" providerId="ADAL" clId="{F23362A0-5DFA-40A8-A20E-DF9AE83B3988}" dt="2024-09-17T06:09:04.099" v="855"/>
          <ac:spMkLst>
            <pc:docMk/>
            <pc:sldMk cId="2528137306" sldId="579"/>
            <ac:spMk id="2" creationId="{7EC7149D-0600-D544-A390-82851952095B}"/>
          </ac:spMkLst>
        </pc:spChg>
      </pc:sldChg>
      <pc:sldChg chg="add">
        <pc:chgData name="Daniel Barker" userId="d3e4ff26-b129-45fe-ada5-0120bc22dd9b" providerId="ADAL" clId="{F23362A0-5DFA-40A8-A20E-DF9AE83B3988}" dt="2024-09-17T15:29:30.014" v="1042"/>
        <pc:sldMkLst>
          <pc:docMk/>
          <pc:sldMk cId="2558795957" sldId="579"/>
        </pc:sldMkLst>
      </pc:sldChg>
      <pc:sldChg chg="add del">
        <pc:chgData name="Daniel Barker" userId="d3e4ff26-b129-45fe-ada5-0120bc22dd9b" providerId="ADAL" clId="{F23362A0-5DFA-40A8-A20E-DF9AE83B3988}" dt="2024-09-17T06:09:04.099" v="855"/>
        <pc:sldMkLst>
          <pc:docMk/>
          <pc:sldMk cId="287625932" sldId="580"/>
        </pc:sldMkLst>
      </pc:sldChg>
      <pc:sldChg chg="add del">
        <pc:chgData name="Daniel Barker" userId="d3e4ff26-b129-45fe-ada5-0120bc22dd9b" providerId="ADAL" clId="{F23362A0-5DFA-40A8-A20E-DF9AE83B3988}" dt="2024-09-17T06:09:08.490" v="861"/>
        <pc:sldMkLst>
          <pc:docMk/>
          <pc:sldMk cId="2216610300" sldId="580"/>
        </pc:sldMkLst>
      </pc:sldChg>
      <pc:sldChg chg="addSp modSp new mod">
        <pc:chgData name="Daniel Barker" userId="d3e4ff26-b129-45fe-ada5-0120bc22dd9b" providerId="ADAL" clId="{F23362A0-5DFA-40A8-A20E-DF9AE83B3988}" dt="2024-09-18T06:11:35.790" v="1289" actId="1076"/>
        <pc:sldMkLst>
          <pc:docMk/>
          <pc:sldMk cId="4052672339" sldId="580"/>
        </pc:sldMkLst>
        <pc:spChg chg="add mod">
          <ac:chgData name="Daniel Barker" userId="d3e4ff26-b129-45fe-ada5-0120bc22dd9b" providerId="ADAL" clId="{F23362A0-5DFA-40A8-A20E-DF9AE83B3988}" dt="2024-09-18T06:11:35.790" v="1289" actId="1076"/>
          <ac:spMkLst>
            <pc:docMk/>
            <pc:sldMk cId="4052672339" sldId="580"/>
            <ac:spMk id="4" creationId="{72B16466-FD4E-4697-BFBA-A127616CFE1B}"/>
          </ac:spMkLst>
        </pc:spChg>
        <pc:picChg chg="add mod">
          <ac:chgData name="Daniel Barker" userId="d3e4ff26-b129-45fe-ada5-0120bc22dd9b" providerId="ADAL" clId="{F23362A0-5DFA-40A8-A20E-DF9AE83B3988}" dt="2024-09-18T06:11:17.338" v="1285" actId="14100"/>
          <ac:picMkLst>
            <pc:docMk/>
            <pc:sldMk cId="4052672339" sldId="580"/>
            <ac:picMk id="3" creationId="{76654C5D-AA9B-4EB1-B0E5-FAEDF3F300D4}"/>
          </ac:picMkLst>
        </pc:picChg>
      </pc:sldChg>
      <pc:sldChg chg="add">
        <pc:chgData name="Daniel Barker" userId="d3e4ff26-b129-45fe-ada5-0120bc22dd9b" providerId="ADAL" clId="{F23362A0-5DFA-40A8-A20E-DF9AE83B3988}" dt="2024-09-18T06:14:18.049" v="1294"/>
        <pc:sldMkLst>
          <pc:docMk/>
          <pc:sldMk cId="262242062" sldId="581"/>
        </pc:sldMkLst>
      </pc:sldChg>
      <pc:sldChg chg="add del">
        <pc:chgData name="Daniel Barker" userId="d3e4ff26-b129-45fe-ada5-0120bc22dd9b" providerId="ADAL" clId="{F23362A0-5DFA-40A8-A20E-DF9AE83B3988}" dt="2024-09-17T06:09:04.099" v="855"/>
        <pc:sldMkLst>
          <pc:docMk/>
          <pc:sldMk cId="2820763643" sldId="581"/>
        </pc:sldMkLst>
      </pc:sldChg>
      <pc:sldChg chg="add del">
        <pc:chgData name="Daniel Barker" userId="d3e4ff26-b129-45fe-ada5-0120bc22dd9b" providerId="ADAL" clId="{F23362A0-5DFA-40A8-A20E-DF9AE83B3988}" dt="2024-09-18T06:13:59.784" v="1293" actId="2696"/>
        <pc:sldMkLst>
          <pc:docMk/>
          <pc:sldMk cId="3736176218" sldId="581"/>
        </pc:sldMkLst>
      </pc:sldChg>
      <pc:sldChg chg="add del">
        <pc:chgData name="Daniel Barker" userId="d3e4ff26-b129-45fe-ada5-0120bc22dd9b" providerId="ADAL" clId="{F23362A0-5DFA-40A8-A20E-DF9AE83B3988}" dt="2024-09-17T06:09:08.490" v="861"/>
        <pc:sldMkLst>
          <pc:docMk/>
          <pc:sldMk cId="3750047172" sldId="581"/>
        </pc:sldMkLst>
      </pc:sldChg>
      <pc:sldChg chg="add del">
        <pc:chgData name="Daniel Barker" userId="d3e4ff26-b129-45fe-ada5-0120bc22dd9b" providerId="ADAL" clId="{F23362A0-5DFA-40A8-A20E-DF9AE83B3988}" dt="2024-09-18T06:16:27.650" v="1323"/>
        <pc:sldMkLst>
          <pc:docMk/>
          <pc:sldMk cId="1412073931" sldId="582"/>
        </pc:sldMkLst>
      </pc:sldChg>
      <pc:sldChg chg="modSp add del mod">
        <pc:chgData name="Daniel Barker" userId="d3e4ff26-b129-45fe-ada5-0120bc22dd9b" providerId="ADAL" clId="{F23362A0-5DFA-40A8-A20E-DF9AE83B3988}" dt="2024-09-17T06:09:04.099" v="855"/>
        <pc:sldMkLst>
          <pc:docMk/>
          <pc:sldMk cId="2058687294" sldId="582"/>
        </pc:sldMkLst>
        <pc:spChg chg="mod">
          <ac:chgData name="Daniel Barker" userId="d3e4ff26-b129-45fe-ada5-0120bc22dd9b" providerId="ADAL" clId="{F23362A0-5DFA-40A8-A20E-DF9AE83B3988}" dt="2024-09-17T06:09:04.099" v="855"/>
          <ac:spMkLst>
            <pc:docMk/>
            <pc:sldMk cId="2058687294" sldId="582"/>
            <ac:spMk id="2" creationId="{DBEA18A5-DF46-694C-9DBE-A101763BECBB}"/>
          </ac:spMkLst>
        </pc:spChg>
      </pc:sldChg>
      <pc:sldChg chg="add">
        <pc:chgData name="Daniel Barker" userId="d3e4ff26-b129-45fe-ada5-0120bc22dd9b" providerId="ADAL" clId="{F23362A0-5DFA-40A8-A20E-DF9AE83B3988}" dt="2024-09-18T06:39:48.560" v="1365"/>
        <pc:sldMkLst>
          <pc:docMk/>
          <pc:sldMk cId="2128653034" sldId="582"/>
        </pc:sldMkLst>
      </pc:sldChg>
      <pc:sldChg chg="modSp add del mod">
        <pc:chgData name="Daniel Barker" userId="d3e4ff26-b129-45fe-ada5-0120bc22dd9b" providerId="ADAL" clId="{F23362A0-5DFA-40A8-A20E-DF9AE83B3988}" dt="2024-09-17T06:09:08.490" v="861"/>
        <pc:sldMkLst>
          <pc:docMk/>
          <pc:sldMk cId="2319760192" sldId="582"/>
        </pc:sldMkLst>
        <pc:spChg chg="mod">
          <ac:chgData name="Daniel Barker" userId="d3e4ff26-b129-45fe-ada5-0120bc22dd9b" providerId="ADAL" clId="{F23362A0-5DFA-40A8-A20E-DF9AE83B3988}" dt="2024-09-17T06:09:08.490" v="861"/>
          <ac:spMkLst>
            <pc:docMk/>
            <pc:sldMk cId="2319760192" sldId="582"/>
            <ac:spMk id="2" creationId="{DBEA18A5-DF46-694C-9DBE-A101763BECBB}"/>
          </ac:spMkLst>
        </pc:spChg>
      </pc:sldChg>
      <pc:sldChg chg="add">
        <pc:chgData name="Daniel Barker" userId="d3e4ff26-b129-45fe-ada5-0120bc22dd9b" providerId="ADAL" clId="{F23362A0-5DFA-40A8-A20E-DF9AE83B3988}" dt="2024-09-18T06:40:04.117" v="1366"/>
        <pc:sldMkLst>
          <pc:docMk/>
          <pc:sldMk cId="715163128" sldId="583"/>
        </pc:sldMkLst>
      </pc:sldChg>
      <pc:sldChg chg="add del">
        <pc:chgData name="Daniel Barker" userId="d3e4ff26-b129-45fe-ada5-0120bc22dd9b" providerId="ADAL" clId="{F23362A0-5DFA-40A8-A20E-DF9AE83B3988}" dt="2024-09-17T06:09:08.490" v="861"/>
        <pc:sldMkLst>
          <pc:docMk/>
          <pc:sldMk cId="1189027545" sldId="583"/>
        </pc:sldMkLst>
      </pc:sldChg>
      <pc:sldChg chg="add del">
        <pc:chgData name="Daniel Barker" userId="d3e4ff26-b129-45fe-ada5-0120bc22dd9b" providerId="ADAL" clId="{F23362A0-5DFA-40A8-A20E-DF9AE83B3988}" dt="2024-09-17T06:09:04.099" v="855"/>
        <pc:sldMkLst>
          <pc:docMk/>
          <pc:sldMk cId="3403876397" sldId="583"/>
        </pc:sldMkLst>
      </pc:sldChg>
      <pc:sldChg chg="addSp delSp modSp add mod">
        <pc:chgData name="Daniel Barker" userId="d3e4ff26-b129-45fe-ada5-0120bc22dd9b" providerId="ADAL" clId="{F23362A0-5DFA-40A8-A20E-DF9AE83B3988}" dt="2024-09-18T09:18:24.699" v="1414"/>
        <pc:sldMkLst>
          <pc:docMk/>
          <pc:sldMk cId="2781637066" sldId="584"/>
        </pc:sldMkLst>
        <pc:spChg chg="add del mod">
          <ac:chgData name="Daniel Barker" userId="d3e4ff26-b129-45fe-ada5-0120bc22dd9b" providerId="ADAL" clId="{F23362A0-5DFA-40A8-A20E-DF9AE83B3988}" dt="2024-09-18T09:18:23.133" v="1413" actId="478"/>
          <ac:spMkLst>
            <pc:docMk/>
            <pc:sldMk cId="2781637066" sldId="584"/>
            <ac:spMk id="3" creationId="{30AC5AC0-30E7-49A9-8409-714555C7341A}"/>
          </ac:spMkLst>
        </pc:spChg>
        <pc:spChg chg="add mod">
          <ac:chgData name="Daniel Barker" userId="d3e4ff26-b129-45fe-ada5-0120bc22dd9b" providerId="ADAL" clId="{F23362A0-5DFA-40A8-A20E-DF9AE83B3988}" dt="2024-09-18T09:18:24.699" v="1414"/>
          <ac:spMkLst>
            <pc:docMk/>
            <pc:sldMk cId="2781637066" sldId="584"/>
            <ac:spMk id="6" creationId="{11E64789-FB23-4D88-9BA7-CC236A3806C0}"/>
          </ac:spMkLst>
        </pc:spChg>
        <pc:spChg chg="del">
          <ac:chgData name="Daniel Barker" userId="d3e4ff26-b129-45fe-ada5-0120bc22dd9b" providerId="ADAL" clId="{F23362A0-5DFA-40A8-A20E-DF9AE83B3988}" dt="2024-09-18T09:18:11.753" v="1412" actId="478"/>
          <ac:spMkLst>
            <pc:docMk/>
            <pc:sldMk cId="2781637066" sldId="584"/>
            <ac:spMk id="7" creationId="{2462DB46-F4F5-2421-60A4-AE65D9B2826B}"/>
          </ac:spMkLst>
        </pc:spChg>
        <pc:spChg chg="mod">
          <ac:chgData name="Daniel Barker" userId="d3e4ff26-b129-45fe-ada5-0120bc22dd9b" providerId="ADAL" clId="{F23362A0-5DFA-40A8-A20E-DF9AE83B3988}" dt="2024-09-18T06:44:17.799" v="1390" actId="207"/>
          <ac:spMkLst>
            <pc:docMk/>
            <pc:sldMk cId="2781637066" sldId="584"/>
            <ac:spMk id="9" creationId="{BA1ED465-0500-208E-7960-7AB036E6D0A0}"/>
          </ac:spMkLst>
        </pc:spChg>
      </pc:sldChg>
      <pc:sldChg chg="new">
        <pc:chgData name="Daniel Barker" userId="d3e4ff26-b129-45fe-ada5-0120bc22dd9b" providerId="ADAL" clId="{F23362A0-5DFA-40A8-A20E-DF9AE83B3988}" dt="2024-09-18T09:19:38.134" v="1415" actId="680"/>
        <pc:sldMkLst>
          <pc:docMk/>
          <pc:sldMk cId="541066482" sldId="585"/>
        </pc:sldMkLst>
      </pc:sldChg>
      <pc:sldChg chg="add">
        <pc:chgData name="Daniel Barker" userId="d3e4ff26-b129-45fe-ada5-0120bc22dd9b" providerId="ADAL" clId="{F23362A0-5DFA-40A8-A20E-DF9AE83B3988}" dt="2024-09-18T09:19:53.306" v="1416"/>
        <pc:sldMkLst>
          <pc:docMk/>
          <pc:sldMk cId="3094515129" sldId="586"/>
        </pc:sldMkLst>
      </pc:sldChg>
      <pc:sldChg chg="add">
        <pc:chgData name="Daniel Barker" userId="d3e4ff26-b129-45fe-ada5-0120bc22dd9b" providerId="ADAL" clId="{F23362A0-5DFA-40A8-A20E-DF9AE83B3988}" dt="2024-09-18T09:20:15.080" v="1417"/>
        <pc:sldMkLst>
          <pc:docMk/>
          <pc:sldMk cId="4021625059" sldId="587"/>
        </pc:sldMkLst>
      </pc:sldChg>
      <pc:sldChg chg="add">
        <pc:chgData name="Daniel Barker" userId="d3e4ff26-b129-45fe-ada5-0120bc22dd9b" providerId="ADAL" clId="{F23362A0-5DFA-40A8-A20E-DF9AE83B3988}" dt="2024-09-18T09:20:38.819" v="1418"/>
        <pc:sldMkLst>
          <pc:docMk/>
          <pc:sldMk cId="2068598824" sldId="588"/>
        </pc:sldMkLst>
      </pc:sldChg>
      <pc:sldChg chg="addSp delSp modSp add mod">
        <pc:chgData name="Daniel Barker" userId="d3e4ff26-b129-45fe-ada5-0120bc22dd9b" providerId="ADAL" clId="{F23362A0-5DFA-40A8-A20E-DF9AE83B3988}" dt="2024-09-18T09:33:12.590" v="2575" actId="478"/>
        <pc:sldMkLst>
          <pc:docMk/>
          <pc:sldMk cId="2372019831" sldId="589"/>
        </pc:sldMkLst>
        <pc:spChg chg="add mod">
          <ac:chgData name="Daniel Barker" userId="d3e4ff26-b129-45fe-ada5-0120bc22dd9b" providerId="ADAL" clId="{F23362A0-5DFA-40A8-A20E-DF9AE83B3988}" dt="2024-09-18T09:32:38.886" v="2494" actId="1037"/>
          <ac:spMkLst>
            <pc:docMk/>
            <pc:sldMk cId="2372019831" sldId="589"/>
            <ac:spMk id="4" creationId="{0C91337A-09DC-4C65-A4D2-90EAE91B5B0E}"/>
          </ac:spMkLst>
        </pc:spChg>
        <pc:spChg chg="add mod">
          <ac:chgData name="Daniel Barker" userId="d3e4ff26-b129-45fe-ada5-0120bc22dd9b" providerId="ADAL" clId="{F23362A0-5DFA-40A8-A20E-DF9AE83B3988}" dt="2024-09-18T09:32:53.698" v="2497" actId="1076"/>
          <ac:spMkLst>
            <pc:docMk/>
            <pc:sldMk cId="2372019831" sldId="589"/>
            <ac:spMk id="5" creationId="{E0B87041-0E3D-4407-93AB-3E7524AFCF02}"/>
          </ac:spMkLst>
        </pc:spChg>
        <pc:spChg chg="add del mod">
          <ac:chgData name="Daniel Barker" userId="d3e4ff26-b129-45fe-ada5-0120bc22dd9b" providerId="ADAL" clId="{F23362A0-5DFA-40A8-A20E-DF9AE83B3988}" dt="2024-09-18T09:33:12.590" v="2575" actId="478"/>
          <ac:spMkLst>
            <pc:docMk/>
            <pc:sldMk cId="2372019831" sldId="589"/>
            <ac:spMk id="6" creationId="{625177A2-FB1B-4381-AF56-D46DEE21186C}"/>
          </ac:spMkLst>
        </pc:spChg>
        <pc:spChg chg="add mod">
          <ac:chgData name="Daniel Barker" userId="d3e4ff26-b129-45fe-ada5-0120bc22dd9b" providerId="ADAL" clId="{F23362A0-5DFA-40A8-A20E-DF9AE83B3988}" dt="2024-09-18T09:33:09.947" v="2574" actId="1036"/>
          <ac:spMkLst>
            <pc:docMk/>
            <pc:sldMk cId="2372019831" sldId="589"/>
            <ac:spMk id="7" creationId="{28618A5E-2FD6-487F-9F8C-D66F794599FE}"/>
          </ac:spMkLst>
        </pc:spChg>
      </pc:sldChg>
      <pc:sldMasterChg chg="delSldLayout">
        <pc:chgData name="Daniel Barker" userId="d3e4ff26-b129-45fe-ada5-0120bc22dd9b" providerId="ADAL" clId="{F23362A0-5DFA-40A8-A20E-DF9AE83B3988}" dt="2024-09-17T05:50:35.026" v="404" actId="47"/>
        <pc:sldMasterMkLst>
          <pc:docMk/>
          <pc:sldMasterMk cId="831257982" sldId="2147483648"/>
        </pc:sldMasterMkLst>
        <pc:sldLayoutChg chg="del">
          <pc:chgData name="Daniel Barker" userId="d3e4ff26-b129-45fe-ada5-0120bc22dd9b" providerId="ADAL" clId="{F23362A0-5DFA-40A8-A20E-DF9AE83B3988}" dt="2024-09-17T05:50:35.026" v="404" actId="47"/>
          <pc:sldLayoutMkLst>
            <pc:docMk/>
            <pc:sldMasterMk cId="831257982" sldId="2147483648"/>
            <pc:sldLayoutMk cId="1058965927" sldId="2147483665"/>
          </pc:sldLayoutMkLst>
        </pc:sldLayoutChg>
        <pc:sldLayoutChg chg="del">
          <pc:chgData name="Daniel Barker" userId="d3e4ff26-b129-45fe-ada5-0120bc22dd9b" providerId="ADAL" clId="{F23362A0-5DFA-40A8-A20E-DF9AE83B3988}" dt="2024-09-17T05:49:53.991" v="393" actId="2696"/>
          <pc:sldLayoutMkLst>
            <pc:docMk/>
            <pc:sldMasterMk cId="831257982" sldId="2147483648"/>
            <pc:sldLayoutMk cId="2835945906" sldId="2147483665"/>
          </pc:sldLayoutMkLst>
        </pc:sldLayoutChg>
      </pc:sldMasterChg>
    </pc:docChg>
  </pc:docChgLst>
  <pc:docChgLst>
    <pc:chgData name="Richard Fitzpatrick" userId="2254b349-992c-46e4-99fa-a023334f7cad" providerId="ADAL" clId="{5847AECC-7A9D-453A-91C3-B15B69BFB18A}"/>
    <pc:docChg chg="custSel addSld modSld sldOrd">
      <pc:chgData name="Richard Fitzpatrick" userId="2254b349-992c-46e4-99fa-a023334f7cad" providerId="ADAL" clId="{5847AECC-7A9D-453A-91C3-B15B69BFB18A}" dt="2023-10-08T10:07:23.051" v="1295" actId="27116"/>
      <pc:docMkLst>
        <pc:docMk/>
      </pc:docMkLst>
      <pc:sldChg chg="modSp mod">
        <pc:chgData name="Richard Fitzpatrick" userId="2254b349-992c-46e4-99fa-a023334f7cad" providerId="ADAL" clId="{5847AECC-7A9D-453A-91C3-B15B69BFB18A}" dt="2023-10-08T09:43:46.104" v="330" actId="962"/>
        <pc:sldMkLst>
          <pc:docMk/>
          <pc:sldMk cId="1575173106" sldId="258"/>
        </pc:sldMkLst>
        <pc:picChg chg="mod">
          <ac:chgData name="Richard Fitzpatrick" userId="2254b349-992c-46e4-99fa-a023334f7cad" providerId="ADAL" clId="{5847AECC-7A9D-453A-91C3-B15B69BFB18A}" dt="2023-10-08T09:43:46.104" v="330" actId="962"/>
          <ac:picMkLst>
            <pc:docMk/>
            <pc:sldMk cId="1575173106" sldId="258"/>
            <ac:picMk id="3" creationId="{ED53BBC2-1749-594B-8B80-3B758609E1BB}"/>
          </ac:picMkLst>
        </pc:picChg>
        <pc:picChg chg="mod">
          <ac:chgData name="Richard Fitzpatrick" userId="2254b349-992c-46e4-99fa-a023334f7cad" providerId="ADAL" clId="{5847AECC-7A9D-453A-91C3-B15B69BFB18A}" dt="2023-10-08T09:43:05.283" v="98" actId="962"/>
          <ac:picMkLst>
            <pc:docMk/>
            <pc:sldMk cId="1575173106" sldId="258"/>
            <ac:picMk id="6" creationId="{668E2955-2828-9546-B408-266F217BFEE8}"/>
          </ac:picMkLst>
        </pc:picChg>
        <pc:picChg chg="mod">
          <ac:chgData name="Richard Fitzpatrick" userId="2254b349-992c-46e4-99fa-a023334f7cad" providerId="ADAL" clId="{5847AECC-7A9D-453A-91C3-B15B69BFB18A}" dt="2023-10-08T09:43:34.884" v="290" actId="962"/>
          <ac:picMkLst>
            <pc:docMk/>
            <pc:sldMk cId="1575173106" sldId="258"/>
            <ac:picMk id="9" creationId="{7F5C6B08-B4E1-3C46-B49F-617CEE92130A}"/>
          </ac:picMkLst>
        </pc:picChg>
      </pc:sldChg>
      <pc:sldChg chg="modSp mod">
        <pc:chgData name="Richard Fitzpatrick" userId="2254b349-992c-46e4-99fa-a023334f7cad" providerId="ADAL" clId="{5847AECC-7A9D-453A-91C3-B15B69BFB18A}" dt="2023-10-08T09:46:25.900" v="796" actId="962"/>
        <pc:sldMkLst>
          <pc:docMk/>
          <pc:sldMk cId="3502689778" sldId="491"/>
        </pc:sldMkLst>
        <pc:picChg chg="mod">
          <ac:chgData name="Richard Fitzpatrick" userId="2254b349-992c-46e4-99fa-a023334f7cad" providerId="ADAL" clId="{5847AECC-7A9D-453A-91C3-B15B69BFB18A}" dt="2023-10-08T09:44:25.283" v="608" actId="962"/>
          <ac:picMkLst>
            <pc:docMk/>
            <pc:sldMk cId="3502689778" sldId="491"/>
            <ac:picMk id="2" creationId="{FB0877D5-C320-4B24-962B-00B50225B6F8}"/>
          </ac:picMkLst>
        </pc:picChg>
        <pc:picChg chg="mod">
          <ac:chgData name="Richard Fitzpatrick" userId="2254b349-992c-46e4-99fa-a023334f7cad" providerId="ADAL" clId="{5847AECC-7A9D-453A-91C3-B15B69BFB18A}" dt="2023-10-08T09:46:17.988" v="795" actId="962"/>
          <ac:picMkLst>
            <pc:docMk/>
            <pc:sldMk cId="3502689778" sldId="491"/>
            <ac:picMk id="4" creationId="{830E5F65-36C8-A48F-262A-351EE0B1AE79}"/>
          </ac:picMkLst>
        </pc:picChg>
        <pc:picChg chg="mod">
          <ac:chgData name="Richard Fitzpatrick" userId="2254b349-992c-46e4-99fa-a023334f7cad" providerId="ADAL" clId="{5847AECC-7A9D-453A-91C3-B15B69BFB18A}" dt="2023-10-08T09:44:31.623" v="609" actId="962"/>
          <ac:picMkLst>
            <pc:docMk/>
            <pc:sldMk cId="3502689778" sldId="491"/>
            <ac:picMk id="5" creationId="{5F65A9ED-4563-1046-4796-F499FC03BE60}"/>
          </ac:picMkLst>
        </pc:picChg>
        <pc:picChg chg="mod">
          <ac:chgData name="Richard Fitzpatrick" userId="2254b349-992c-46e4-99fa-a023334f7cad" providerId="ADAL" clId="{5847AECC-7A9D-453A-91C3-B15B69BFB18A}" dt="2023-10-08T09:45:10.457" v="715" actId="962"/>
          <ac:picMkLst>
            <pc:docMk/>
            <pc:sldMk cId="3502689778" sldId="491"/>
            <ac:picMk id="8" creationId="{8A0158F3-A69C-41C0-A1A0-43543D11D48A}"/>
          </ac:picMkLst>
        </pc:picChg>
        <pc:picChg chg="mod">
          <ac:chgData name="Richard Fitzpatrick" userId="2254b349-992c-46e4-99fa-a023334f7cad" providerId="ADAL" clId="{5847AECC-7A9D-453A-91C3-B15B69BFB18A}" dt="2023-10-08T09:44:47.914" v="713" actId="962"/>
          <ac:picMkLst>
            <pc:docMk/>
            <pc:sldMk cId="3502689778" sldId="491"/>
            <ac:picMk id="10" creationId="{EEB00A93-C151-A039-2883-650503A892D6}"/>
          </ac:picMkLst>
        </pc:picChg>
        <pc:picChg chg="mod">
          <ac:chgData name="Richard Fitzpatrick" userId="2254b349-992c-46e4-99fa-a023334f7cad" providerId="ADAL" clId="{5847AECC-7A9D-453A-91C3-B15B69BFB18A}" dt="2023-10-08T09:46:25.900" v="796" actId="962"/>
          <ac:picMkLst>
            <pc:docMk/>
            <pc:sldMk cId="3502689778" sldId="491"/>
            <ac:picMk id="11" creationId="{9C6716BC-824E-1D31-4411-8A4B02D99CD5}"/>
          </ac:picMkLst>
        </pc:picChg>
        <pc:picChg chg="mod">
          <ac:chgData name="Richard Fitzpatrick" userId="2254b349-992c-46e4-99fa-a023334f7cad" providerId="ADAL" clId="{5847AECC-7A9D-453A-91C3-B15B69BFB18A}" dt="2023-10-08T09:45:24.781" v="716" actId="962"/>
          <ac:picMkLst>
            <pc:docMk/>
            <pc:sldMk cId="3502689778" sldId="491"/>
            <ac:picMk id="18" creationId="{B5401435-2977-C245-83A2-C14B99DF84A6}"/>
          </ac:picMkLst>
        </pc:picChg>
        <pc:picChg chg="mod">
          <ac:chgData name="Richard Fitzpatrick" userId="2254b349-992c-46e4-99fa-a023334f7cad" providerId="ADAL" clId="{5847AECC-7A9D-453A-91C3-B15B69BFB18A}" dt="2023-10-08T09:45:35.750" v="722" actId="962"/>
          <ac:picMkLst>
            <pc:docMk/>
            <pc:sldMk cId="3502689778" sldId="491"/>
            <ac:picMk id="21" creationId="{E35E68B8-8CE8-77DF-5B8E-B8BC1C5F5E26}"/>
          </ac:picMkLst>
        </pc:picChg>
        <pc:picChg chg="mod">
          <ac:chgData name="Richard Fitzpatrick" userId="2254b349-992c-46e4-99fa-a023334f7cad" providerId="ADAL" clId="{5847AECC-7A9D-453A-91C3-B15B69BFB18A}" dt="2023-10-08T09:46:05.270" v="765" actId="962"/>
          <ac:picMkLst>
            <pc:docMk/>
            <pc:sldMk cId="3502689778" sldId="491"/>
            <ac:picMk id="25" creationId="{30C3E50B-B032-897D-D14C-6B3C1C9495FD}"/>
          </ac:picMkLst>
        </pc:picChg>
        <pc:picChg chg="mod">
          <ac:chgData name="Richard Fitzpatrick" userId="2254b349-992c-46e4-99fa-a023334f7cad" providerId="ADAL" clId="{5847AECC-7A9D-453A-91C3-B15B69BFB18A}" dt="2023-10-08T09:45:50.491" v="723" actId="962"/>
          <ac:picMkLst>
            <pc:docMk/>
            <pc:sldMk cId="3502689778" sldId="491"/>
            <ac:picMk id="27" creationId="{83F6DBE0-C39F-07F9-2A72-B9E7AEB9CA4D}"/>
          </ac:picMkLst>
        </pc:picChg>
      </pc:sldChg>
      <pc:sldChg chg="modSp mod">
        <pc:chgData name="Richard Fitzpatrick" userId="2254b349-992c-46e4-99fa-a023334f7cad" providerId="ADAL" clId="{5847AECC-7A9D-453A-91C3-B15B69BFB18A}" dt="2023-10-06T19:21:37.029" v="59" actId="12"/>
        <pc:sldMkLst>
          <pc:docMk/>
          <pc:sldMk cId="1597763558" sldId="496"/>
        </pc:sldMkLst>
        <pc:spChg chg="mod">
          <ac:chgData name="Richard Fitzpatrick" userId="2254b349-992c-46e4-99fa-a023334f7cad" providerId="ADAL" clId="{5847AECC-7A9D-453A-91C3-B15B69BFB18A}" dt="2023-10-06T19:21:37.029" v="59" actId="12"/>
          <ac:spMkLst>
            <pc:docMk/>
            <pc:sldMk cId="1597763558" sldId="496"/>
            <ac:spMk id="3" creationId="{685F912A-E2F6-9EEA-248B-A04FE27D01AC}"/>
          </ac:spMkLst>
        </pc:spChg>
      </pc:sldChg>
      <pc:sldChg chg="modSp mod">
        <pc:chgData name="Richard Fitzpatrick" userId="2254b349-992c-46e4-99fa-a023334f7cad" providerId="ADAL" clId="{5847AECC-7A9D-453A-91C3-B15B69BFB18A}" dt="2023-10-06T19:15:34.364" v="17" actId="20577"/>
        <pc:sldMkLst>
          <pc:docMk/>
          <pc:sldMk cId="4208485597" sldId="500"/>
        </pc:sldMkLst>
        <pc:spChg chg="mod">
          <ac:chgData name="Richard Fitzpatrick" userId="2254b349-992c-46e4-99fa-a023334f7cad" providerId="ADAL" clId="{5847AECC-7A9D-453A-91C3-B15B69BFB18A}" dt="2023-10-06T19:15:34.364" v="17" actId="20577"/>
          <ac:spMkLst>
            <pc:docMk/>
            <pc:sldMk cId="4208485597" sldId="500"/>
            <ac:spMk id="2" creationId="{0DD8494B-9965-4997-42BF-83D9C00FCFD4}"/>
          </ac:spMkLst>
        </pc:spChg>
      </pc:sldChg>
      <pc:sldChg chg="mod modShow">
        <pc:chgData name="Richard Fitzpatrick" userId="2254b349-992c-46e4-99fa-a023334f7cad" providerId="ADAL" clId="{5847AECC-7A9D-453A-91C3-B15B69BFB18A}" dt="2023-10-08T09:49:52.585" v="1235" actId="729"/>
        <pc:sldMkLst>
          <pc:docMk/>
          <pc:sldMk cId="1566182942" sldId="502"/>
        </pc:sldMkLst>
      </pc:sldChg>
      <pc:sldChg chg="addSp modSp mod">
        <pc:chgData name="Richard Fitzpatrick" userId="2254b349-992c-46e4-99fa-a023334f7cad" providerId="ADAL" clId="{5847AECC-7A9D-453A-91C3-B15B69BFB18A}" dt="2023-10-08T10:06:46.803" v="1293" actId="27116"/>
        <pc:sldMkLst>
          <pc:docMk/>
          <pc:sldMk cId="177715170" sldId="503"/>
        </pc:sldMkLst>
        <pc:spChg chg="mod">
          <ac:chgData name="Richard Fitzpatrick" userId="2254b349-992c-46e4-99fa-a023334f7cad" providerId="ADAL" clId="{5847AECC-7A9D-453A-91C3-B15B69BFB18A}" dt="2023-10-08T10:03:13.492" v="1281" actId="20577"/>
          <ac:spMkLst>
            <pc:docMk/>
            <pc:sldMk cId="177715170" sldId="503"/>
            <ac:spMk id="3" creationId="{0FAC1E03-C253-918B-8984-481C26E604F7}"/>
          </ac:spMkLst>
        </pc:spChg>
        <pc:graphicFrameChg chg="add mod modGraphic">
          <ac:chgData name="Richard Fitzpatrick" userId="2254b349-992c-46e4-99fa-a023334f7cad" providerId="ADAL" clId="{5847AECC-7A9D-453A-91C3-B15B69BFB18A}" dt="2023-10-08T10:06:46.803" v="1293" actId="27116"/>
          <ac:graphicFrameMkLst>
            <pc:docMk/>
            <pc:sldMk cId="177715170" sldId="503"/>
            <ac:graphicFrameMk id="6" creationId="{48B6256E-A889-D0FF-1C6C-AD4D14A29338}"/>
          </ac:graphicFrameMkLst>
        </pc:graphicFrameChg>
        <pc:picChg chg="add mod">
          <ac:chgData name="Richard Fitzpatrick" userId="2254b349-992c-46e4-99fa-a023334f7cad" providerId="ADAL" clId="{5847AECC-7A9D-453A-91C3-B15B69BFB18A}" dt="2023-10-08T10:05:58.679" v="1290" actId="1076"/>
          <ac:picMkLst>
            <pc:docMk/>
            <pc:sldMk cId="177715170" sldId="503"/>
            <ac:picMk id="8" creationId="{4B21EBCA-4AF5-BFAE-82F1-9AF25E9EAA3F}"/>
          </ac:picMkLst>
        </pc:picChg>
      </pc:sldChg>
      <pc:sldChg chg="addSp modSp mod">
        <pc:chgData name="Richard Fitzpatrick" userId="2254b349-992c-46e4-99fa-a023334f7cad" providerId="ADAL" clId="{5847AECC-7A9D-453A-91C3-B15B69BFB18A}" dt="2023-10-08T10:07:13.639" v="1294" actId="27116"/>
        <pc:sldMkLst>
          <pc:docMk/>
          <pc:sldMk cId="2059194174" sldId="505"/>
        </pc:sldMkLst>
        <pc:spChg chg="mod">
          <ac:chgData name="Richard Fitzpatrick" userId="2254b349-992c-46e4-99fa-a023334f7cad" providerId="ADAL" clId="{5847AECC-7A9D-453A-91C3-B15B69BFB18A}" dt="2023-10-06T19:21:47.051" v="61" actId="12"/>
          <ac:spMkLst>
            <pc:docMk/>
            <pc:sldMk cId="2059194174" sldId="505"/>
            <ac:spMk id="3" creationId="{0FAC1E03-C253-918B-8984-481C26E604F7}"/>
          </ac:spMkLst>
        </pc:spChg>
        <pc:graphicFrameChg chg="add mod modGraphic">
          <ac:chgData name="Richard Fitzpatrick" userId="2254b349-992c-46e4-99fa-a023334f7cad" providerId="ADAL" clId="{5847AECC-7A9D-453A-91C3-B15B69BFB18A}" dt="2023-10-08T10:07:13.639" v="1294" actId="27116"/>
          <ac:graphicFrameMkLst>
            <pc:docMk/>
            <pc:sldMk cId="2059194174" sldId="505"/>
            <ac:graphicFrameMk id="5" creationId="{6E119B26-A2BE-68F4-4BA4-6DF07B8FEFFD}"/>
          </ac:graphicFrameMkLst>
        </pc:graphicFrameChg>
        <pc:picChg chg="add mod">
          <ac:chgData name="Richard Fitzpatrick" userId="2254b349-992c-46e4-99fa-a023334f7cad" providerId="ADAL" clId="{5847AECC-7A9D-453A-91C3-B15B69BFB18A}" dt="2023-10-08T10:06:07.917" v="1291"/>
          <ac:picMkLst>
            <pc:docMk/>
            <pc:sldMk cId="2059194174" sldId="505"/>
            <ac:picMk id="6" creationId="{3B9F81D0-0F50-05D4-7355-005772326D8A}"/>
          </ac:picMkLst>
        </pc:picChg>
      </pc:sldChg>
      <pc:sldChg chg="addSp delSp modSp mod">
        <pc:chgData name="Richard Fitzpatrick" userId="2254b349-992c-46e4-99fa-a023334f7cad" providerId="ADAL" clId="{5847AECC-7A9D-453A-91C3-B15B69BFB18A}" dt="2023-10-08T10:01:56.230" v="1236" actId="478"/>
        <pc:sldMkLst>
          <pc:docMk/>
          <pc:sldMk cId="1424139408" sldId="506"/>
        </pc:sldMkLst>
        <pc:spChg chg="del">
          <ac:chgData name="Richard Fitzpatrick" userId="2254b349-992c-46e4-99fa-a023334f7cad" providerId="ADAL" clId="{5847AECC-7A9D-453A-91C3-B15B69BFB18A}" dt="2023-10-08T10:01:56.230" v="1236" actId="478"/>
          <ac:spMkLst>
            <pc:docMk/>
            <pc:sldMk cId="1424139408" sldId="506"/>
            <ac:spMk id="2" creationId="{FBDD5E47-CD0E-5148-AF64-C190D63D1178}"/>
          </ac:spMkLst>
        </pc:spChg>
        <pc:spChg chg="add mod">
          <ac:chgData name="Richard Fitzpatrick" userId="2254b349-992c-46e4-99fa-a023334f7cad" providerId="ADAL" clId="{5847AECC-7A9D-453A-91C3-B15B69BFB18A}" dt="2023-10-08T10:01:56.230" v="1236" actId="478"/>
          <ac:spMkLst>
            <pc:docMk/>
            <pc:sldMk cId="1424139408" sldId="506"/>
            <ac:spMk id="5" creationId="{3C8400DF-A312-E011-627A-F10B7169AB78}"/>
          </ac:spMkLst>
        </pc:spChg>
        <pc:grpChg chg="mod">
          <ac:chgData name="Richard Fitzpatrick" userId="2254b349-992c-46e4-99fa-a023334f7cad" providerId="ADAL" clId="{5847AECC-7A9D-453A-91C3-B15B69BFB18A}" dt="2023-10-08T09:44:53.600" v="714" actId="962"/>
          <ac:grpSpMkLst>
            <pc:docMk/>
            <pc:sldMk cId="1424139408" sldId="506"/>
            <ac:grpSpMk id="18" creationId="{A708AB50-94A4-0407-E697-968518849456}"/>
          </ac:grpSpMkLst>
        </pc:grpChg>
      </pc:sldChg>
      <pc:sldChg chg="modSp mod ord">
        <pc:chgData name="Richard Fitzpatrick" userId="2254b349-992c-46e4-99fa-a023334f7cad" providerId="ADAL" clId="{5847AECC-7A9D-453A-91C3-B15B69BFB18A}" dt="2023-10-08T09:46:55.996" v="1016" actId="962"/>
        <pc:sldMkLst>
          <pc:docMk/>
          <pc:sldMk cId="2822166189" sldId="507"/>
        </pc:sldMkLst>
        <pc:picChg chg="mod">
          <ac:chgData name="Richard Fitzpatrick" userId="2254b349-992c-46e4-99fa-a023334f7cad" providerId="ADAL" clId="{5847AECC-7A9D-453A-91C3-B15B69BFB18A}" dt="2023-10-08T09:46:55.996" v="1016" actId="962"/>
          <ac:picMkLst>
            <pc:docMk/>
            <pc:sldMk cId="2822166189" sldId="507"/>
            <ac:picMk id="8" creationId="{8F6A2543-1142-B02F-F9D3-C4F8F39B489B}"/>
          </ac:picMkLst>
        </pc:picChg>
      </pc:sldChg>
      <pc:sldChg chg="modSp mod">
        <pc:chgData name="Richard Fitzpatrick" userId="2254b349-992c-46e4-99fa-a023334f7cad" providerId="ADAL" clId="{5847AECC-7A9D-453A-91C3-B15B69BFB18A}" dt="2023-10-08T09:47:27.714" v="1234" actId="962"/>
        <pc:sldMkLst>
          <pc:docMk/>
          <pc:sldMk cId="3360079520" sldId="508"/>
        </pc:sldMkLst>
        <pc:picChg chg="mod">
          <ac:chgData name="Richard Fitzpatrick" userId="2254b349-992c-46e4-99fa-a023334f7cad" providerId="ADAL" clId="{5847AECC-7A9D-453A-91C3-B15B69BFB18A}" dt="2023-10-08T09:47:27.714" v="1234" actId="962"/>
          <ac:picMkLst>
            <pc:docMk/>
            <pc:sldMk cId="3360079520" sldId="508"/>
            <ac:picMk id="6" creationId="{58863327-8F3F-8A68-7512-E9E46E64586F}"/>
          </ac:picMkLst>
        </pc:picChg>
      </pc:sldChg>
      <pc:sldChg chg="addSp modSp mod">
        <pc:chgData name="Richard Fitzpatrick" userId="2254b349-992c-46e4-99fa-a023334f7cad" providerId="ADAL" clId="{5847AECC-7A9D-453A-91C3-B15B69BFB18A}" dt="2023-10-08T10:07:23.051" v="1295" actId="27116"/>
        <pc:sldMkLst>
          <pc:docMk/>
          <pc:sldMk cId="2035838643" sldId="509"/>
        </pc:sldMkLst>
        <pc:spChg chg="mod">
          <ac:chgData name="Richard Fitzpatrick" userId="2254b349-992c-46e4-99fa-a023334f7cad" providerId="ADAL" clId="{5847AECC-7A9D-453A-91C3-B15B69BFB18A}" dt="2023-10-06T19:21:42.776" v="60" actId="12"/>
          <ac:spMkLst>
            <pc:docMk/>
            <pc:sldMk cId="2035838643" sldId="509"/>
            <ac:spMk id="3" creationId="{0FAC1E03-C253-918B-8984-481C26E604F7}"/>
          </ac:spMkLst>
        </pc:spChg>
        <pc:graphicFrameChg chg="add mod modGraphic">
          <ac:chgData name="Richard Fitzpatrick" userId="2254b349-992c-46e4-99fa-a023334f7cad" providerId="ADAL" clId="{5847AECC-7A9D-453A-91C3-B15B69BFB18A}" dt="2023-10-08T10:07:23.051" v="1295" actId="27116"/>
          <ac:graphicFrameMkLst>
            <pc:docMk/>
            <pc:sldMk cId="2035838643" sldId="509"/>
            <ac:graphicFrameMk id="10" creationId="{E29B07AB-29DF-F4D3-5FD9-468B5F31BAB8}"/>
          </ac:graphicFrameMkLst>
        </pc:graphicFrameChg>
        <pc:picChg chg="add mod">
          <ac:chgData name="Richard Fitzpatrick" userId="2254b349-992c-46e4-99fa-a023334f7cad" providerId="ADAL" clId="{5847AECC-7A9D-453A-91C3-B15B69BFB18A}" dt="2023-10-08T10:06:11.346" v="1292"/>
          <ac:picMkLst>
            <pc:docMk/>
            <pc:sldMk cId="2035838643" sldId="509"/>
            <ac:picMk id="11" creationId="{A95BD81B-2DD9-3619-99FA-26B54EFA7D4F}"/>
          </ac:picMkLst>
        </pc:picChg>
      </pc:sldChg>
      <pc:sldChg chg="modSp new mod ord">
        <pc:chgData name="Richard Fitzpatrick" userId="2254b349-992c-46e4-99fa-a023334f7cad" providerId="ADAL" clId="{5847AECC-7A9D-453A-91C3-B15B69BFB18A}" dt="2023-10-06T19:21:13.545" v="57"/>
        <pc:sldMkLst>
          <pc:docMk/>
          <pc:sldMk cId="3691467074" sldId="510"/>
        </pc:sldMkLst>
        <pc:spChg chg="mod">
          <ac:chgData name="Richard Fitzpatrick" userId="2254b349-992c-46e4-99fa-a023334f7cad" providerId="ADAL" clId="{5847AECC-7A9D-453A-91C3-B15B69BFB18A}" dt="2023-10-06T19:21:06.217" v="55" actId="20577"/>
          <ac:spMkLst>
            <pc:docMk/>
            <pc:sldMk cId="3691467074" sldId="510"/>
            <ac:spMk id="2" creationId="{1076A551-84FD-211C-B79A-359807AD3D93}"/>
          </ac:spMkLst>
        </pc:spChg>
      </pc:sldChg>
    </pc:docChg>
  </pc:docChgLst>
  <pc:docChgLst>
    <pc:chgData name="Daniel Barker" userId="S::dbarker@ed.ac.uk::d3e4ff26-b129-45fe-ada5-0120bc22dd9b" providerId="AD" clId="Web-{8E4789A9-F247-5A01-C18D-352C70646B8F}"/>
    <pc:docChg chg="addSld modSld sldOrd">
      <pc:chgData name="Daniel Barker" userId="S::dbarker@ed.ac.uk::d3e4ff26-b129-45fe-ada5-0120bc22dd9b" providerId="AD" clId="Web-{8E4789A9-F247-5A01-C18D-352C70646B8F}" dt="2024-03-05T10:19:52.566" v="66" actId="14100"/>
      <pc:docMkLst>
        <pc:docMk/>
      </pc:docMkLst>
      <pc:sldChg chg="addSp delSp modSp new ord">
        <pc:chgData name="Daniel Barker" userId="S::dbarker@ed.ac.uk::d3e4ff26-b129-45fe-ada5-0120bc22dd9b" providerId="AD" clId="Web-{8E4789A9-F247-5A01-C18D-352C70646B8F}" dt="2024-03-05T10:19:52.566" v="66" actId="14100"/>
        <pc:sldMkLst>
          <pc:docMk/>
          <pc:sldMk cId="3195526734" sldId="550"/>
        </pc:sldMkLst>
        <pc:spChg chg="del">
          <ac:chgData name="Daniel Barker" userId="S::dbarker@ed.ac.uk::d3e4ff26-b129-45fe-ada5-0120bc22dd9b" providerId="AD" clId="Web-{8E4789A9-F247-5A01-C18D-352C70646B8F}" dt="2024-03-05T10:12:32.681" v="2"/>
          <ac:spMkLst>
            <pc:docMk/>
            <pc:sldMk cId="3195526734" sldId="550"/>
            <ac:spMk id="2" creationId="{B7EEE1AD-0251-4AF0-93E9-E86A0C570B1D}"/>
          </ac:spMkLst>
        </pc:spChg>
        <pc:spChg chg="del">
          <ac:chgData name="Daniel Barker" userId="S::dbarker@ed.ac.uk::d3e4ff26-b129-45fe-ada5-0120bc22dd9b" providerId="AD" clId="Web-{8E4789A9-F247-5A01-C18D-352C70646B8F}" dt="2024-03-05T10:12:30.181" v="1"/>
          <ac:spMkLst>
            <pc:docMk/>
            <pc:sldMk cId="3195526734" sldId="550"/>
            <ac:spMk id="3" creationId="{BA97AF7B-184F-2626-84F1-08F8FDBE203F}"/>
          </ac:spMkLst>
        </pc:spChg>
        <pc:spChg chg="add mod">
          <ac:chgData name="Daniel Barker" userId="S::dbarker@ed.ac.uk::d3e4ff26-b129-45fe-ada5-0120bc22dd9b" providerId="AD" clId="Web-{8E4789A9-F247-5A01-C18D-352C70646B8F}" dt="2024-03-05T10:13:55.136" v="29" actId="20577"/>
          <ac:spMkLst>
            <pc:docMk/>
            <pc:sldMk cId="3195526734" sldId="550"/>
            <ac:spMk id="4" creationId="{044BC8B4-8762-980B-9FBA-47F725443E1B}"/>
          </ac:spMkLst>
        </pc:spChg>
        <pc:spChg chg="add mod">
          <ac:chgData name="Daniel Barker" userId="S::dbarker@ed.ac.uk::d3e4ff26-b129-45fe-ada5-0120bc22dd9b" providerId="AD" clId="Web-{8E4789A9-F247-5A01-C18D-352C70646B8F}" dt="2024-03-05T10:19:52.566" v="66" actId="14100"/>
          <ac:spMkLst>
            <pc:docMk/>
            <pc:sldMk cId="3195526734" sldId="550"/>
            <ac:spMk id="5" creationId="{127FEF6E-EB95-A4AE-06DA-FF699F7C57DD}"/>
          </ac:spMkLst>
        </pc:spChg>
        <pc:spChg chg="add mod">
          <ac:chgData name="Daniel Barker" userId="S::dbarker@ed.ac.uk::d3e4ff26-b129-45fe-ada5-0120bc22dd9b" providerId="AD" clId="Web-{8E4789A9-F247-5A01-C18D-352C70646B8F}" dt="2024-03-05T10:16:32.624" v="61" actId="1076"/>
          <ac:spMkLst>
            <pc:docMk/>
            <pc:sldMk cId="3195526734" sldId="550"/>
            <ac:spMk id="7" creationId="{2462DB46-F4F5-2421-60A4-AE65D9B2826B}"/>
          </ac:spMkLst>
        </pc:spChg>
      </pc:sldChg>
    </pc:docChg>
  </pc:docChgLst>
  <pc:docChgLst>
    <pc:chgData name="Laura Campbell" userId="bdee3244-b058-4e00-9b6a-0084de89797b" providerId="ADAL" clId="{6FB39BD2-26DF-4939-8ED1-B2761CDDA885}"/>
    <pc:docChg chg="custSel addSld delSld modSld sldOrd">
      <pc:chgData name="Laura Campbell" userId="bdee3244-b058-4e00-9b6a-0084de89797b" providerId="ADAL" clId="{6FB39BD2-26DF-4939-8ED1-B2761CDDA885}" dt="2025-09-09T12:31:25.169" v="14"/>
      <pc:docMkLst>
        <pc:docMk/>
      </pc:docMkLst>
      <pc:sldChg chg="addSp delSp modSp mod ord delAnim modNotesTx">
        <pc:chgData name="Laura Campbell" userId="bdee3244-b058-4e00-9b6a-0084de89797b" providerId="ADAL" clId="{6FB39BD2-26DF-4939-8ED1-B2761CDDA885}" dt="2025-09-09T12:31:25.169" v="14"/>
        <pc:sldMkLst>
          <pc:docMk/>
          <pc:sldMk cId="3395771839" sldId="261"/>
        </pc:sldMkLst>
        <pc:picChg chg="del">
          <ac:chgData name="Laura Campbell" userId="bdee3244-b058-4e00-9b6a-0084de89797b" providerId="ADAL" clId="{6FB39BD2-26DF-4939-8ED1-B2761CDDA885}" dt="2025-09-09T10:35:19.006" v="0" actId="478"/>
          <ac:picMkLst>
            <pc:docMk/>
            <pc:sldMk cId="3395771839" sldId="261"/>
            <ac:picMk id="8" creationId="{6C9CE8ED-91A3-3C40-AE7F-A7801D82713C}"/>
          </ac:picMkLst>
        </pc:picChg>
        <pc:picChg chg="add mod">
          <ac:chgData name="Laura Campbell" userId="bdee3244-b058-4e00-9b6a-0084de89797b" providerId="ADAL" clId="{6FB39BD2-26DF-4939-8ED1-B2761CDDA885}" dt="2025-09-09T10:35:22.843" v="2" actId="1076"/>
          <ac:picMkLst>
            <pc:docMk/>
            <pc:sldMk cId="3395771839" sldId="261"/>
            <ac:picMk id="10" creationId="{ECB6EB26-9B77-48BB-AD26-36C850DDFB42}"/>
          </ac:picMkLst>
        </pc:picChg>
      </pc:sldChg>
      <pc:sldChg chg="add">
        <pc:chgData name="Laura Campbell" userId="bdee3244-b058-4e00-9b6a-0084de89797b" providerId="ADAL" clId="{6FB39BD2-26DF-4939-8ED1-B2761CDDA885}" dt="2025-09-09T10:36:04.339" v="9"/>
        <pc:sldMkLst>
          <pc:docMk/>
          <pc:sldMk cId="148092488" sldId="495"/>
        </pc:sldMkLst>
      </pc:sldChg>
      <pc:sldChg chg="new">
        <pc:chgData name="Laura Campbell" userId="bdee3244-b058-4e00-9b6a-0084de89797b" providerId="ADAL" clId="{6FB39BD2-26DF-4939-8ED1-B2761CDDA885}" dt="2025-09-09T10:36:00.848" v="7" actId="680"/>
        <pc:sldMkLst>
          <pc:docMk/>
          <pc:sldMk cId="1402961966" sldId="589"/>
        </pc:sldMkLst>
      </pc:sldChg>
      <pc:sldChg chg="new del">
        <pc:chgData name="Laura Campbell" userId="bdee3244-b058-4e00-9b6a-0084de89797b" providerId="ADAL" clId="{6FB39BD2-26DF-4939-8ED1-B2761CDDA885}" dt="2025-09-09T10:36:05.984" v="10" actId="47"/>
        <pc:sldMkLst>
          <pc:docMk/>
          <pc:sldMk cId="1089490081" sldId="590"/>
        </pc:sldMkLst>
      </pc:sldChg>
      <pc:sldChg chg="new del">
        <pc:chgData name="Laura Campbell" userId="bdee3244-b058-4e00-9b6a-0084de89797b" providerId="ADAL" clId="{6FB39BD2-26DF-4939-8ED1-B2761CDDA885}" dt="2025-09-09T10:45:10.906" v="12" actId="2696"/>
        <pc:sldMkLst>
          <pc:docMk/>
          <pc:sldMk cId="1180828727" sldId="590"/>
        </pc:sldMkLst>
      </pc:sldChg>
    </pc:docChg>
  </pc:docChgLst>
  <pc:docChgLst>
    <pc:chgData name="Daniel Barker" userId="d3e4ff26-b129-45fe-ada5-0120bc22dd9b" providerId="ADAL" clId="{475C25FA-BAE6-42CE-8B53-827779D2B795}"/>
    <pc:docChg chg="custSel modSld">
      <pc:chgData name="Daniel Barker" userId="d3e4ff26-b129-45fe-ada5-0120bc22dd9b" providerId="ADAL" clId="{475C25FA-BAE6-42CE-8B53-827779D2B795}" dt="2026-03-06T13:18:46.823" v="11" actId="478"/>
      <pc:docMkLst>
        <pc:docMk/>
      </pc:docMkLst>
      <pc:sldChg chg="modSp mod">
        <pc:chgData name="Daniel Barker" userId="d3e4ff26-b129-45fe-ada5-0120bc22dd9b" providerId="ADAL" clId="{475C25FA-BAE6-42CE-8B53-827779D2B795}" dt="2026-03-06T13:18:32.623" v="9" actId="1076"/>
        <pc:sldMkLst>
          <pc:docMk/>
          <pc:sldMk cId="3193600549" sldId="578"/>
        </pc:sldMkLst>
        <pc:spChg chg="mod">
          <ac:chgData name="Daniel Barker" userId="d3e4ff26-b129-45fe-ada5-0120bc22dd9b" providerId="ADAL" clId="{475C25FA-BAE6-42CE-8B53-827779D2B795}" dt="2026-03-06T13:18:32.623" v="9" actId="1076"/>
          <ac:spMkLst>
            <pc:docMk/>
            <pc:sldMk cId="3193600549" sldId="578"/>
            <ac:spMk id="13" creationId="{AE4E1108-1594-FB42-B7D2-E11C8E2FE580}"/>
          </ac:spMkLst>
        </pc:spChg>
      </pc:sldChg>
      <pc:sldChg chg="delSp mod">
        <pc:chgData name="Daniel Barker" userId="d3e4ff26-b129-45fe-ada5-0120bc22dd9b" providerId="ADAL" clId="{475C25FA-BAE6-42CE-8B53-827779D2B795}" dt="2026-03-06T13:18:46.823" v="11" actId="478"/>
        <pc:sldMkLst>
          <pc:docMk/>
          <pc:sldMk cId="4258382454" sldId="589"/>
        </pc:sldMkLst>
        <pc:spChg chg="del">
          <ac:chgData name="Daniel Barker" userId="d3e4ff26-b129-45fe-ada5-0120bc22dd9b" providerId="ADAL" clId="{475C25FA-BAE6-42CE-8B53-827779D2B795}" dt="2026-03-06T13:18:45.873" v="10" actId="478"/>
          <ac:spMkLst>
            <pc:docMk/>
            <pc:sldMk cId="4258382454" sldId="589"/>
            <ac:spMk id="2" creationId="{B6EADDF1-BF59-4837-9B19-AEC298A989BF}"/>
          </ac:spMkLst>
        </pc:spChg>
        <pc:spChg chg="del">
          <ac:chgData name="Daniel Barker" userId="d3e4ff26-b129-45fe-ada5-0120bc22dd9b" providerId="ADAL" clId="{475C25FA-BAE6-42CE-8B53-827779D2B795}" dt="2026-03-06T13:18:46.823" v="11" actId="478"/>
          <ac:spMkLst>
            <pc:docMk/>
            <pc:sldMk cId="4258382454" sldId="589"/>
            <ac:spMk id="3" creationId="{B74318A5-C027-4FF1-A2C3-46571A6AC70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262610-F76E-4969-A886-BD8CC19927EE}" type="datetimeFigureOut">
              <a:rPr lang="en-GB" smtClean="0"/>
              <a:t>06/03/2026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FB85F9-E967-4760-9934-22498BFDF814}" type="slidenum">
              <a:rPr lang="en-GB" smtClean="0"/>
              <a:t>‹#›</a:t>
            </a:fld>
            <a:endParaRPr lang="en-GB"/>
          </a:p>
        </p:txBody>
      </p:sp>
    </p:spTree>
    <p:extLst>
      <p:ext uri="{BB962C8B-B14F-4D97-AF65-F5344CB8AC3E}">
        <p14:creationId xmlns:p14="http://schemas.microsoft.com/office/powerpoint/2010/main" val="42761828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E63769-7D81-8946-A21A-8B8ADCAB59A4}" type="slidenum">
              <a:rPr lang="en-US" smtClean="0"/>
              <a:t>1</a:t>
            </a:fld>
            <a:endParaRPr lang="en-US"/>
          </a:p>
        </p:txBody>
      </p:sp>
    </p:spTree>
    <p:extLst>
      <p:ext uri="{BB962C8B-B14F-4D97-AF65-F5344CB8AC3E}">
        <p14:creationId xmlns:p14="http://schemas.microsoft.com/office/powerpoint/2010/main" val="23076445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Calibri" panose="020F0502020204030204" pitchFamily="34" charset="0"/>
              </a:rPr>
              <a:t>Explain that DNA barcoding was used by Government scientists during this time to test food products – reinforce that horse DNA is different to sheep/cattle/pig etc DNA and so we can look at these DNA barcodes and identify species. Still very topical today. </a:t>
            </a:r>
          </a:p>
          <a:p>
            <a:endParaRPr lang="en-GB" sz="1200" dirty="0">
              <a:effectLst/>
              <a:latin typeface="Arial" panose="020B0604020202020204" pitchFamily="34" charset="0"/>
              <a:ea typeface="Calibri" panose="020F0502020204030204" pitchFamily="34" charset="0"/>
            </a:endParaRPr>
          </a:p>
          <a:p>
            <a:r>
              <a:rPr lang="en-GB" sz="1200" dirty="0">
                <a:effectLst/>
                <a:latin typeface="Arial" panose="020B0604020202020204" pitchFamily="34" charset="0"/>
                <a:ea typeface="Calibri" panose="020F0502020204030204" pitchFamily="34" charset="0"/>
              </a:rPr>
              <a:t>Updated to a 2025 report from the Food Standards Agency about honey authenticity – two methods used including DNA testing:</a:t>
            </a:r>
          </a:p>
          <a:p>
            <a:endParaRPr lang="en-GB" sz="1200" dirty="0">
              <a:effectLst/>
              <a:latin typeface="Arial" panose="020B0604020202020204" pitchFamily="34" charset="0"/>
              <a:ea typeface="Calibri" panose="020F0502020204030204" pitchFamily="34" charset="0"/>
            </a:endParaRPr>
          </a:p>
          <a:p>
            <a:pPr algn="l"/>
            <a:r>
              <a:rPr lang="en-GB" sz="1200" dirty="0">
                <a:effectLst/>
                <a:latin typeface="Arial" panose="020B0604020202020204" pitchFamily="34" charset="0"/>
                <a:ea typeface="Calibri" panose="020F0502020204030204" pitchFamily="34" charset="0"/>
              </a:rPr>
              <a:t>“</a:t>
            </a:r>
            <a:r>
              <a:rPr lang="en-GB" sz="1800" b="0" i="0" dirty="0">
                <a:solidFill>
                  <a:srgbClr val="0B0C0C"/>
                </a:solidFill>
                <a:effectLst/>
                <a:latin typeface="GDS Transport"/>
              </a:rPr>
              <a:t>The first method uses Spatial Off-set Raman Spectroscopy (SORS) which is a screening technique using the scattering of laser light to detect adulteration at a molecular level in honey. This test could be used in the field such as in factories or border inspection facilities making it easier, quicker and more affordable compared to current methods.</a:t>
            </a:r>
          </a:p>
          <a:p>
            <a:pPr algn="l"/>
            <a:r>
              <a:rPr lang="en-GB" sz="1800" b="0" i="0" dirty="0">
                <a:solidFill>
                  <a:srgbClr val="0B0C0C"/>
                </a:solidFill>
                <a:effectLst/>
                <a:latin typeface="GDS Transport"/>
              </a:rPr>
              <a:t>The second is a DNA technique used in the laboratory to detect the addition of the sugar syrups through their DNA profiles. The proposed DNA method tested initially only on UK single origin honeys has potential to be used alongside traditional honey analysis, modern analytical methodologies, and rapid spectroscopic screening tests as a highly sensitive method to identify the species origin of certain plant-based syrups and help confirm if the honey is fraudulently adulterated.</a:t>
            </a:r>
            <a:r>
              <a:rPr lang="en-GB" sz="1200" b="0" i="0" dirty="0">
                <a:solidFill>
                  <a:srgbClr val="0B0C0C"/>
                </a:solidFill>
                <a:effectLst/>
                <a:latin typeface="Arial" panose="020B0604020202020204" pitchFamily="34" charset="0"/>
                <a:ea typeface="Calibri" panose="020F0502020204030204" pitchFamily="34" charset="0"/>
              </a:rPr>
              <a:t>”</a:t>
            </a:r>
          </a:p>
          <a:p>
            <a:pPr algn="l"/>
            <a:endParaRPr lang="en-GB" sz="1200" b="0" i="0" dirty="0">
              <a:solidFill>
                <a:srgbClr val="0B0C0C"/>
              </a:solidFill>
              <a:effectLst/>
              <a:latin typeface="Arial" panose="020B0604020202020204" pitchFamily="34" charset="0"/>
              <a:ea typeface="Calibri" panose="020F0502020204030204" pitchFamily="34" charset="0"/>
            </a:endParaRPr>
          </a:p>
          <a:p>
            <a:pPr algn="l"/>
            <a:r>
              <a:rPr lang="en-GB" sz="1800" b="0" i="0" dirty="0">
                <a:solidFill>
                  <a:srgbClr val="0B0C0C"/>
                </a:solidFill>
                <a:effectLst/>
                <a:latin typeface="GDS Transport"/>
              </a:rPr>
              <a:t>https://food.blog.gov.uk/2025/02/17/exploring-new-methods-to-protect-honey-authenticity-in-the-uk/</a:t>
            </a:r>
            <a:endParaRPr lang="en-GB" sz="1800" dirty="0">
              <a:effectLst/>
              <a:latin typeface="Arial" panose="020B0604020202020204" pitchFamily="34" charset="0"/>
              <a:ea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fld id="{A4E63769-7D81-8946-A21A-8B8ADCAB59A4}" type="slidenum">
              <a:rPr lang="en-US" smtClean="0"/>
              <a:t>5</a:t>
            </a:fld>
            <a:endParaRPr lang="en-US"/>
          </a:p>
        </p:txBody>
      </p:sp>
    </p:spTree>
    <p:extLst>
      <p:ext uri="{BB962C8B-B14F-4D97-AF65-F5344CB8AC3E}">
        <p14:creationId xmlns:p14="http://schemas.microsoft.com/office/powerpoint/2010/main" val="3591919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https://</a:t>
            </a:r>
            <a:r>
              <a:rPr lang="en-US" dirty="0" err="1"/>
              <a:t>www.thenakedscientists.com</a:t>
            </a:r>
            <a:r>
              <a:rPr lang="en-US" dirty="0"/>
              <a:t>/podcasts/naked-scientists-podcast/</a:t>
            </a:r>
            <a:r>
              <a:rPr lang="en-US" dirty="0" err="1"/>
              <a:t>dna</a:t>
            </a:r>
            <a:r>
              <a:rPr lang="en-US" dirty="0"/>
              <a:t>-decoded-past-present-and-sausage</a:t>
            </a:r>
          </a:p>
          <a:p>
            <a:endParaRPr lang="en-US" dirty="0"/>
          </a:p>
          <a:p>
            <a:r>
              <a:rPr lang="en-US" dirty="0"/>
              <a:t>Describe the task</a:t>
            </a:r>
          </a:p>
        </p:txBody>
      </p:sp>
      <p:sp>
        <p:nvSpPr>
          <p:cNvPr id="4" name="Slide Number Placeholder 3"/>
          <p:cNvSpPr>
            <a:spLocks noGrp="1"/>
          </p:cNvSpPr>
          <p:nvPr>
            <p:ph type="sldNum" sz="quarter" idx="5"/>
          </p:nvPr>
        </p:nvSpPr>
        <p:spPr/>
        <p:txBody>
          <a:bodyPr/>
          <a:lstStyle/>
          <a:p>
            <a:fld id="{A4E63769-7D81-8946-A21A-8B8ADCAB59A4}" type="slidenum">
              <a:rPr lang="en-US" smtClean="0"/>
              <a:t>6</a:t>
            </a:fld>
            <a:endParaRPr lang="en-US"/>
          </a:p>
        </p:txBody>
      </p:sp>
    </p:spTree>
    <p:extLst>
      <p:ext uri="{BB962C8B-B14F-4D97-AF65-F5344CB8AC3E}">
        <p14:creationId xmlns:p14="http://schemas.microsoft.com/office/powerpoint/2010/main" val="1557607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Blue whale: https://www.pexels.com/photo/whale-in-blue-depth-of-ocean-4696771/</a:t>
            </a:r>
          </a:p>
          <a:p>
            <a:r>
              <a:rPr lang="en-GB" dirty="0"/>
              <a:t>Frog: https://www.pexels.com/photo/brown-frog-holding-on-to-a-stick-23526659/</a:t>
            </a:r>
          </a:p>
          <a:p>
            <a:r>
              <a:rPr lang="en-GB" dirty="0"/>
              <a:t>Spiny fish: https://commons.wikimedia.org/wiki/File:Neomerinthe_ignea_1.jpg</a:t>
            </a:r>
          </a:p>
        </p:txBody>
      </p:sp>
      <p:sp>
        <p:nvSpPr>
          <p:cNvPr id="4" name="Slide Number Placeholder 3"/>
          <p:cNvSpPr>
            <a:spLocks noGrp="1"/>
          </p:cNvSpPr>
          <p:nvPr>
            <p:ph type="sldNum" sz="quarter" idx="5"/>
          </p:nvPr>
        </p:nvSpPr>
        <p:spPr/>
        <p:txBody>
          <a:bodyPr/>
          <a:lstStyle/>
          <a:p>
            <a:fld id="{A4E63769-7D81-8946-A21A-8B8ADCAB59A4}" type="slidenum">
              <a:rPr lang="en-US" smtClean="0"/>
              <a:t>10</a:t>
            </a:fld>
            <a:endParaRPr lang="en-US"/>
          </a:p>
        </p:txBody>
      </p:sp>
    </p:spTree>
    <p:extLst>
      <p:ext uri="{BB962C8B-B14F-4D97-AF65-F5344CB8AC3E}">
        <p14:creationId xmlns:p14="http://schemas.microsoft.com/office/powerpoint/2010/main" val="3906691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EE644D3-9B27-4CD1-9AFD-F02E126C2FE1}" type="datetime1">
              <a:rPr lang="en-US" smtClean="0"/>
              <a:t>3/6/2026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2398546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CBE4B69-E696-47AB-A205-809D125FEDCC}" type="datetime1">
              <a:rPr lang="en-US" smtClean="0"/>
              <a:t>3/6/2026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1887458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BBDB128-57A9-415C-9045-642ED1AC8AB0}" type="datetime1">
              <a:rPr lang="en-US" smtClean="0"/>
              <a:t>3/6/2026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3713540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F570A0-F2D3-4991-B35A-E5014E8C5813}" type="datetime1">
              <a:rPr lang="en-US" smtClean="0"/>
              <a:t>3/6/2026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2970765633"/>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8CB984-0BF4-4E6A-B031-BB2BA4516D8D}" type="datetime1">
              <a:rPr lang="en-US" smtClean="0"/>
              <a:t>3/6/2026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42412289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1DCC170-FB4F-4B17-BAC9-60997B623A7B}" type="datetime1">
              <a:rPr lang="en-US" smtClean="0"/>
              <a:t>3/6/2026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3928152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156A47C-03A7-4D20-AAC9-1CC6413010B1}" type="datetime1">
              <a:rPr lang="en-US" smtClean="0"/>
              <a:t>3/6/2026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42676555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EE5D13D-C496-4111-AA32-B1203F4FCC3A}" type="datetime1">
              <a:rPr lang="en-US" smtClean="0"/>
              <a:t>3/6/2026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1544548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832DAA-72A7-4685-BFF0-E6D653C510D8}" type="datetime1">
              <a:rPr lang="en-US" smtClean="0"/>
              <a:t>3/6/2026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2845547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9C02A2-9679-49A9-B171-57D36E028A98}" type="datetime1">
              <a:rPr lang="en-US" smtClean="0"/>
              <a:t>3/6/2026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2169038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9D4958B-2FB2-451D-8B9F-89E6592BB8BA}" type="datetime1">
              <a:rPr lang="en-US" smtClean="0"/>
              <a:t>3/6/2026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6553200" y="4767263"/>
            <a:ext cx="2133600" cy="273844"/>
          </a:xfrm>
          <a:prstGeom prst="rect">
            <a:avLst/>
          </a:prstGeom>
        </p:spPr>
        <p:txBody>
          <a:bodyPr/>
          <a:lstStyle/>
          <a:p>
            <a:fld id="{1A48270F-BCDC-554A-9794-D3F03367CC9B}" type="slidenum">
              <a:t>‹#›</a:t>
            </a:fld>
            <a:endParaRPr lang="en-US"/>
          </a:p>
        </p:txBody>
      </p:sp>
    </p:spTree>
    <p:extLst>
      <p:ext uri="{BB962C8B-B14F-4D97-AF65-F5344CB8AC3E}">
        <p14:creationId xmlns:p14="http://schemas.microsoft.com/office/powerpoint/2010/main" val="2088875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F561035-34B5-4386-8725-5FA735EC7821}" type="datetime1">
              <a:rPr lang="en-US" smtClean="0"/>
              <a:t>3/6/2026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2063233436"/>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57200" rtl="0" eaLnBrk="1" latinLnBrk="0" hangingPunct="1">
        <a:spcBef>
          <a:spcPct val="0"/>
        </a:spcBef>
        <a:buNone/>
        <a:defRPr sz="4400" kern="1200">
          <a:solidFill>
            <a:schemeClr val="accent6"/>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7" Type="http://schemas.openxmlformats.org/officeDocument/2006/relationships/hyperlink" Target="mailto:4273_pi@ed.ac.uk"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4273pi.org/" TargetMode="Externa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6.tiff"/><Relationship Id="rId3" Type="http://schemas.openxmlformats.org/officeDocument/2006/relationships/image" Target="../media/image12.jpg"/><Relationship Id="rId7" Type="http://schemas.openxmlformats.org/officeDocument/2006/relationships/image" Target="../media/image15.tiff"/><Relationship Id="rId2" Type="http://schemas.openxmlformats.org/officeDocument/2006/relationships/image" Target="../media/image11.jpg"/><Relationship Id="rId1" Type="http://schemas.openxmlformats.org/officeDocument/2006/relationships/slideLayout" Target="../slideLayouts/slideLayout2.xml"/><Relationship Id="rId6" Type="http://schemas.openxmlformats.org/officeDocument/2006/relationships/image" Target="../media/image14.jpeg"/><Relationship Id="rId5" Type="http://schemas.microsoft.com/office/2007/relationships/hdphoto" Target="../media/hdphoto2.wdp"/><Relationship Id="rId10" Type="http://schemas.openxmlformats.org/officeDocument/2006/relationships/image" Target="../media/image18.tiff"/><Relationship Id="rId4" Type="http://schemas.openxmlformats.org/officeDocument/2006/relationships/image" Target="../media/image13.png"/><Relationship Id="rId9" Type="http://schemas.openxmlformats.org/officeDocument/2006/relationships/image" Target="../media/image17.jpe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7.jpg"/><Relationship Id="rId4" Type="http://schemas.openxmlformats.org/officeDocument/2006/relationships/image" Target="../media/image2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image" Target="../media/image28.tiff"/><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3D744-F261-9540-BBE8-A0F106E3E0A0}"/>
              </a:ext>
            </a:extLst>
          </p:cNvPr>
          <p:cNvSpPr>
            <a:spLocks noGrp="1"/>
          </p:cNvSpPr>
          <p:nvPr>
            <p:ph type="ctrTitle"/>
          </p:nvPr>
        </p:nvSpPr>
        <p:spPr>
          <a:xfrm>
            <a:off x="1384384" y="-77856"/>
            <a:ext cx="6375233" cy="1948607"/>
          </a:xfrm>
        </p:spPr>
        <p:txBody>
          <a:bodyPr>
            <a:noAutofit/>
          </a:bodyPr>
          <a:lstStyle/>
          <a:p>
            <a:r>
              <a:rPr lang="en-US" sz="4950" dirty="0"/>
              <a:t>Bioinformatics</a:t>
            </a:r>
            <a:r>
              <a:rPr lang="en-US" sz="4500" dirty="0"/>
              <a:t>:</a:t>
            </a:r>
            <a:br>
              <a:rPr lang="en-US" sz="4500" dirty="0"/>
            </a:br>
            <a:r>
              <a:rPr lang="en-US" sz="4500" dirty="0"/>
              <a:t>Food Detective</a:t>
            </a:r>
            <a:endParaRPr lang="en-US" sz="3375" dirty="0"/>
          </a:p>
        </p:txBody>
      </p:sp>
      <p:pic>
        <p:nvPicPr>
          <p:cNvPr id="6" name="Picture 5">
            <a:extLst>
              <a:ext uri="{FF2B5EF4-FFF2-40B4-BE49-F238E27FC236}">
                <a16:creationId xmlns:a16="http://schemas.microsoft.com/office/drawing/2014/main" id="{F80F4E9C-2550-AE4E-84D3-A419EF653682}"/>
              </a:ext>
            </a:extLst>
          </p:cNvPr>
          <p:cNvPicPr>
            <a:picLocks noChangeAspect="1"/>
          </p:cNvPicPr>
          <p:nvPr/>
        </p:nvPicPr>
        <p:blipFill>
          <a:blip r:embed="rId3"/>
          <a:stretch>
            <a:fillRect/>
          </a:stretch>
        </p:blipFill>
        <p:spPr>
          <a:xfrm>
            <a:off x="2500736" y="2574786"/>
            <a:ext cx="4195986" cy="1228095"/>
          </a:xfrm>
          <a:prstGeom prst="rect">
            <a:avLst/>
          </a:prstGeom>
        </p:spPr>
      </p:pic>
      <p:grpSp>
        <p:nvGrpSpPr>
          <p:cNvPr id="10" name="Group 9">
            <a:extLst>
              <a:ext uri="{FF2B5EF4-FFF2-40B4-BE49-F238E27FC236}">
                <a16:creationId xmlns:a16="http://schemas.microsoft.com/office/drawing/2014/main" id="{AFED6C50-7E8D-B145-83EB-4D10CE4D8602}"/>
              </a:ext>
            </a:extLst>
          </p:cNvPr>
          <p:cNvGrpSpPr/>
          <p:nvPr/>
        </p:nvGrpSpPr>
        <p:grpSpPr>
          <a:xfrm>
            <a:off x="2255060" y="4043725"/>
            <a:ext cx="4858010" cy="899750"/>
            <a:chOff x="429127" y="5617532"/>
            <a:chExt cx="5845342" cy="1068754"/>
          </a:xfrm>
        </p:grpSpPr>
        <p:pic>
          <p:nvPicPr>
            <p:cNvPr id="8" name="Picture 7">
              <a:extLst>
                <a:ext uri="{FF2B5EF4-FFF2-40B4-BE49-F238E27FC236}">
                  <a16:creationId xmlns:a16="http://schemas.microsoft.com/office/drawing/2014/main" id="{B30EEADF-0A3C-1941-9B8E-BB318A765780}"/>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2316998" y="5845804"/>
              <a:ext cx="3957471" cy="840482"/>
            </a:xfrm>
            <a:prstGeom prst="rect">
              <a:avLst/>
            </a:prstGeom>
          </p:spPr>
        </p:pic>
        <p:pic>
          <p:nvPicPr>
            <p:cNvPr id="9" name="Picture 8">
              <a:extLst>
                <a:ext uri="{FF2B5EF4-FFF2-40B4-BE49-F238E27FC236}">
                  <a16:creationId xmlns:a16="http://schemas.microsoft.com/office/drawing/2014/main" id="{935BC2C9-33B8-C34E-A032-7A0ABD8C0F24}"/>
                </a:ext>
              </a:extLst>
            </p:cNvPr>
            <p:cNvPicPr>
              <a:picLocks noChangeAspect="1"/>
            </p:cNvPicPr>
            <p:nvPr/>
          </p:nvPicPr>
          <p:blipFill rotWithShape="1">
            <a:blip r:embed="rId5" cstate="hqprint">
              <a:extLst>
                <a:ext uri="{28A0092B-C50C-407E-A947-70E740481C1C}">
                  <a14:useLocalDpi xmlns:a14="http://schemas.microsoft.com/office/drawing/2010/main"/>
                </a:ext>
              </a:extLst>
            </a:blip>
            <a:srcRect/>
            <a:stretch/>
          </p:blipFill>
          <p:spPr>
            <a:xfrm>
              <a:off x="429127" y="5617532"/>
              <a:ext cx="1785665" cy="1050102"/>
            </a:xfrm>
            <a:prstGeom prst="rect">
              <a:avLst/>
            </a:prstGeom>
          </p:spPr>
        </p:pic>
      </p:grpSp>
      <p:sp>
        <p:nvSpPr>
          <p:cNvPr id="13" name="Rectangle 12">
            <a:extLst>
              <a:ext uri="{FF2B5EF4-FFF2-40B4-BE49-F238E27FC236}">
                <a16:creationId xmlns:a16="http://schemas.microsoft.com/office/drawing/2014/main" id="{AE4E1108-1594-FB42-B7D2-E11C8E2FE580}"/>
              </a:ext>
            </a:extLst>
          </p:cNvPr>
          <p:cNvSpPr/>
          <p:nvPr/>
        </p:nvSpPr>
        <p:spPr>
          <a:xfrm>
            <a:off x="1355466" y="1988945"/>
            <a:ext cx="6486525" cy="369332"/>
          </a:xfrm>
          <a:prstGeom prst="rect">
            <a:avLst/>
          </a:prstGeom>
        </p:spPr>
        <p:txBody>
          <a:bodyPr wrap="square">
            <a:spAutoFit/>
          </a:bodyPr>
          <a:lstStyle/>
          <a:p>
            <a:pPr algn="ctr"/>
            <a:r>
              <a:rPr lang="en-US" dirty="0">
                <a:hlinkClick r:id="rId6"/>
              </a:rPr>
              <a:t>https://4273pi.org</a:t>
            </a:r>
            <a:r>
              <a:rPr lang="en-US" dirty="0"/>
              <a:t>      		    </a:t>
            </a:r>
            <a:r>
              <a:rPr lang="en-US" dirty="0">
                <a:hlinkClick r:id="rId7"/>
              </a:rPr>
              <a:t>4273_pi@ed.ac.uk</a:t>
            </a:r>
            <a:endParaRPr lang="en-US" dirty="0"/>
          </a:p>
        </p:txBody>
      </p:sp>
      <p:sp>
        <p:nvSpPr>
          <p:cNvPr id="3" name="Lightning Bolt 2" descr="-">
            <a:extLst>
              <a:ext uri="{FF2B5EF4-FFF2-40B4-BE49-F238E27FC236}">
                <a16:creationId xmlns:a16="http://schemas.microsoft.com/office/drawing/2014/main" id="{D6484DE2-7C5D-CE58-7C99-71770D3FA290}"/>
              </a:ext>
            </a:extLst>
          </p:cNvPr>
          <p:cNvSpPr/>
          <p:nvPr/>
        </p:nvSpPr>
        <p:spPr>
          <a:xfrm>
            <a:off x="1143000" y="642938"/>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013"/>
          </a:p>
        </p:txBody>
      </p:sp>
      <p:sp>
        <p:nvSpPr>
          <p:cNvPr id="4" name="Lightning Bolt 3" descr="-">
            <a:extLst>
              <a:ext uri="{FF2B5EF4-FFF2-40B4-BE49-F238E27FC236}">
                <a16:creationId xmlns:a16="http://schemas.microsoft.com/office/drawing/2014/main" id="{9EF345A7-ED7F-B393-3EE7-6E694F034843}"/>
              </a:ext>
            </a:extLst>
          </p:cNvPr>
          <p:cNvSpPr/>
          <p:nvPr/>
        </p:nvSpPr>
        <p:spPr>
          <a:xfrm>
            <a:off x="1143000" y="642938"/>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013"/>
          </a:p>
        </p:txBody>
      </p:sp>
      <p:sp>
        <p:nvSpPr>
          <p:cNvPr id="5" name="Lightning Bolt 4" descr="-">
            <a:extLst>
              <a:ext uri="{FF2B5EF4-FFF2-40B4-BE49-F238E27FC236}">
                <a16:creationId xmlns:a16="http://schemas.microsoft.com/office/drawing/2014/main" id="{56FA46EB-2511-0FF3-FE5B-3D794F49DCFB}"/>
              </a:ext>
            </a:extLst>
          </p:cNvPr>
          <p:cNvSpPr/>
          <p:nvPr/>
        </p:nvSpPr>
        <p:spPr>
          <a:xfrm>
            <a:off x="1143000" y="642938"/>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013"/>
          </a:p>
        </p:txBody>
      </p:sp>
      <p:sp>
        <p:nvSpPr>
          <p:cNvPr id="11" name="Lightning Bolt 10" descr="-">
            <a:extLst>
              <a:ext uri="{FF2B5EF4-FFF2-40B4-BE49-F238E27FC236}">
                <a16:creationId xmlns:a16="http://schemas.microsoft.com/office/drawing/2014/main" id="{2022AFD1-BB71-BCBF-CF06-92916BC02E58}"/>
              </a:ext>
            </a:extLst>
          </p:cNvPr>
          <p:cNvSpPr/>
          <p:nvPr/>
        </p:nvSpPr>
        <p:spPr>
          <a:xfrm>
            <a:off x="1143000" y="642938"/>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013"/>
          </a:p>
        </p:txBody>
      </p:sp>
      <p:sp>
        <p:nvSpPr>
          <p:cNvPr id="12" name="Lightning Bolt 11" descr="-">
            <a:extLst>
              <a:ext uri="{FF2B5EF4-FFF2-40B4-BE49-F238E27FC236}">
                <a16:creationId xmlns:a16="http://schemas.microsoft.com/office/drawing/2014/main" id="{D4F68142-C476-2B4C-7DA8-2DB19155EA0D}"/>
              </a:ext>
            </a:extLst>
          </p:cNvPr>
          <p:cNvSpPr/>
          <p:nvPr/>
        </p:nvSpPr>
        <p:spPr>
          <a:xfrm>
            <a:off x="1143000" y="642938"/>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013"/>
          </a:p>
        </p:txBody>
      </p:sp>
      <p:sp>
        <p:nvSpPr>
          <p:cNvPr id="14" name="Lightning Bolt 13" descr="-">
            <a:extLst>
              <a:ext uri="{FF2B5EF4-FFF2-40B4-BE49-F238E27FC236}">
                <a16:creationId xmlns:a16="http://schemas.microsoft.com/office/drawing/2014/main" id="{C391F4D8-DEC4-852B-E8BA-807E2BB66A84}"/>
              </a:ext>
            </a:extLst>
          </p:cNvPr>
          <p:cNvSpPr/>
          <p:nvPr/>
        </p:nvSpPr>
        <p:spPr>
          <a:xfrm>
            <a:off x="1143000" y="642938"/>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013"/>
          </a:p>
        </p:txBody>
      </p:sp>
    </p:spTree>
    <p:extLst>
      <p:ext uri="{BB962C8B-B14F-4D97-AF65-F5344CB8AC3E}">
        <p14:creationId xmlns:p14="http://schemas.microsoft.com/office/powerpoint/2010/main" val="31936005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B837C-CC17-458C-9A67-46C7F0CEA7C5}"/>
              </a:ext>
            </a:extLst>
          </p:cNvPr>
          <p:cNvSpPr>
            <a:spLocks noGrp="1"/>
          </p:cNvSpPr>
          <p:nvPr>
            <p:ph type="title"/>
          </p:nvPr>
        </p:nvSpPr>
        <p:spPr>
          <a:xfrm>
            <a:off x="1536700" y="165339"/>
            <a:ext cx="6172200" cy="857250"/>
          </a:xfrm>
        </p:spPr>
        <p:txBody>
          <a:bodyPr/>
          <a:lstStyle/>
          <a:p>
            <a:r>
              <a:rPr lang="en-GB" dirty="0"/>
              <a:t>High E values</a:t>
            </a:r>
          </a:p>
        </p:txBody>
      </p:sp>
      <p:pic>
        <p:nvPicPr>
          <p:cNvPr id="9" name="Picture 8">
            <a:extLst>
              <a:ext uri="{FF2B5EF4-FFF2-40B4-BE49-F238E27FC236}">
                <a16:creationId xmlns:a16="http://schemas.microsoft.com/office/drawing/2014/main" id="{0AAE2F85-B5B5-4777-813F-41F86E383CF1}"/>
              </a:ext>
            </a:extLst>
          </p:cNvPr>
          <p:cNvPicPr>
            <a:picLocks noChangeAspect="1"/>
          </p:cNvPicPr>
          <p:nvPr/>
        </p:nvPicPr>
        <p:blipFill>
          <a:blip r:embed="rId3"/>
          <a:stretch>
            <a:fillRect/>
          </a:stretch>
        </p:blipFill>
        <p:spPr>
          <a:xfrm flipH="1">
            <a:off x="1300480" y="894003"/>
            <a:ext cx="2235200" cy="1490134"/>
          </a:xfrm>
          <a:prstGeom prst="rect">
            <a:avLst/>
          </a:prstGeom>
        </p:spPr>
      </p:pic>
      <p:pic>
        <p:nvPicPr>
          <p:cNvPr id="1026" name="Picture 2">
            <a:extLst>
              <a:ext uri="{FF2B5EF4-FFF2-40B4-BE49-F238E27FC236}">
                <a16:creationId xmlns:a16="http://schemas.microsoft.com/office/drawing/2014/main" id="{D65A4FA1-3A99-41DF-8D4E-680485F4B0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9903" y="2021840"/>
            <a:ext cx="2147683" cy="16107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8A214C0C-3B3A-4410-8FDF-416A98A17227}"/>
              </a:ext>
            </a:extLst>
          </p:cNvPr>
          <p:cNvPicPr>
            <a:picLocks noChangeAspect="1"/>
          </p:cNvPicPr>
          <p:nvPr/>
        </p:nvPicPr>
        <p:blipFill>
          <a:blip r:embed="rId5"/>
          <a:stretch>
            <a:fillRect/>
          </a:stretch>
        </p:blipFill>
        <p:spPr>
          <a:xfrm>
            <a:off x="5174673" y="3151883"/>
            <a:ext cx="2389906" cy="1593270"/>
          </a:xfrm>
          <a:prstGeom prst="rect">
            <a:avLst/>
          </a:prstGeom>
        </p:spPr>
      </p:pic>
    </p:spTree>
    <p:extLst>
      <p:ext uri="{BB962C8B-B14F-4D97-AF65-F5344CB8AC3E}">
        <p14:creationId xmlns:p14="http://schemas.microsoft.com/office/powerpoint/2010/main" val="148092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7149D-0600-D544-A390-82851952095B}"/>
              </a:ext>
            </a:extLst>
          </p:cNvPr>
          <p:cNvSpPr>
            <a:spLocks noGrp="1"/>
          </p:cNvSpPr>
          <p:nvPr>
            <p:ph type="title"/>
          </p:nvPr>
        </p:nvSpPr>
        <p:spPr>
          <a:xfrm>
            <a:off x="1278684" y="32881"/>
            <a:ext cx="5915025" cy="745629"/>
          </a:xfrm>
        </p:spPr>
        <p:txBody>
          <a:bodyPr>
            <a:normAutofit fontScale="90000"/>
          </a:bodyPr>
          <a:lstStyle/>
          <a:p>
            <a:pPr algn="l"/>
            <a:r>
              <a:rPr lang="en-US" dirty="0"/>
              <a:t>DNA barcoding</a:t>
            </a:r>
          </a:p>
        </p:txBody>
      </p:sp>
      <p:pic>
        <p:nvPicPr>
          <p:cNvPr id="4" name="Picture 3">
            <a:extLst>
              <a:ext uri="{FF2B5EF4-FFF2-40B4-BE49-F238E27FC236}">
                <a16:creationId xmlns:a16="http://schemas.microsoft.com/office/drawing/2014/main" id="{91C47E54-FA23-FA41-8C94-8FB35EC9E485}"/>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683307" y="1798055"/>
            <a:ext cx="1150578" cy="1150578"/>
          </a:xfrm>
          <a:prstGeom prst="rect">
            <a:avLst/>
          </a:prstGeom>
        </p:spPr>
      </p:pic>
      <p:pic>
        <p:nvPicPr>
          <p:cNvPr id="6" name="Picture 5">
            <a:extLst>
              <a:ext uri="{FF2B5EF4-FFF2-40B4-BE49-F238E27FC236}">
                <a16:creationId xmlns:a16="http://schemas.microsoft.com/office/drawing/2014/main" id="{9B3A63AF-03B1-AA41-B3F2-C286CE43D81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025450" y="1550160"/>
            <a:ext cx="1425152" cy="1195931"/>
          </a:xfrm>
          <a:prstGeom prst="rect">
            <a:avLst/>
          </a:prstGeom>
        </p:spPr>
      </p:pic>
      <p:pic>
        <p:nvPicPr>
          <p:cNvPr id="8" name="Picture 7">
            <a:extLst>
              <a:ext uri="{FF2B5EF4-FFF2-40B4-BE49-F238E27FC236}">
                <a16:creationId xmlns:a16="http://schemas.microsoft.com/office/drawing/2014/main" id="{DE3CD7C1-6C7F-3B49-90EA-358EE8599B4E}"/>
              </a:ext>
            </a:extLst>
          </p:cNvPr>
          <p:cNvPicPr>
            <a:picLocks noChangeAspect="1"/>
          </p:cNvPicPr>
          <p:nvPr/>
        </p:nvPicPr>
        <p:blipFill>
          <a:blip r:embed="rId4"/>
          <a:stretch>
            <a:fillRect/>
          </a:stretch>
        </p:blipFill>
        <p:spPr>
          <a:xfrm>
            <a:off x="5864359" y="3589753"/>
            <a:ext cx="1506350" cy="1359113"/>
          </a:xfrm>
          <a:prstGeom prst="rect">
            <a:avLst/>
          </a:prstGeom>
        </p:spPr>
      </p:pic>
      <p:pic>
        <p:nvPicPr>
          <p:cNvPr id="12" name="Picture 11">
            <a:extLst>
              <a:ext uri="{FF2B5EF4-FFF2-40B4-BE49-F238E27FC236}">
                <a16:creationId xmlns:a16="http://schemas.microsoft.com/office/drawing/2014/main" id="{83090C16-7B17-DD41-B32F-637B54C7984A}"/>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793692" y="3842094"/>
            <a:ext cx="2052636" cy="1026319"/>
          </a:xfrm>
          <a:prstGeom prst="rect">
            <a:avLst/>
          </a:prstGeom>
        </p:spPr>
      </p:pic>
      <p:pic>
        <p:nvPicPr>
          <p:cNvPr id="5" name="Picture 4">
            <a:extLst>
              <a:ext uri="{FF2B5EF4-FFF2-40B4-BE49-F238E27FC236}">
                <a16:creationId xmlns:a16="http://schemas.microsoft.com/office/drawing/2014/main" id="{AD46A357-E6CB-FD4A-9ACB-D0669829CD58}"/>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4005103" y="695575"/>
            <a:ext cx="1460033" cy="1195931"/>
          </a:xfrm>
          <a:prstGeom prst="rect">
            <a:avLst/>
          </a:prstGeom>
        </p:spPr>
      </p:pic>
      <p:sp>
        <p:nvSpPr>
          <p:cNvPr id="7" name="TextBox 6">
            <a:extLst>
              <a:ext uri="{FF2B5EF4-FFF2-40B4-BE49-F238E27FC236}">
                <a16:creationId xmlns:a16="http://schemas.microsoft.com/office/drawing/2014/main" id="{E474830D-F07F-1743-B8A7-B93683872A48}"/>
              </a:ext>
            </a:extLst>
          </p:cNvPr>
          <p:cNvSpPr txBox="1"/>
          <p:nvPr/>
        </p:nvSpPr>
        <p:spPr>
          <a:xfrm>
            <a:off x="6402595" y="2008682"/>
            <a:ext cx="920416" cy="230832"/>
          </a:xfrm>
          <a:prstGeom prst="rect">
            <a:avLst/>
          </a:prstGeom>
          <a:noFill/>
        </p:spPr>
        <p:txBody>
          <a:bodyPr wrap="square" rtlCol="0">
            <a:spAutoFit/>
          </a:bodyPr>
          <a:lstStyle/>
          <a:p>
            <a:r>
              <a:rPr lang="en-US" sz="900" dirty="0">
                <a:solidFill>
                  <a:schemeClr val="bg1"/>
                </a:solidFill>
              </a:rPr>
              <a:t>AAT</a:t>
            </a:r>
            <a:r>
              <a:rPr lang="en-US" sz="900" b="1" dirty="0">
                <a:solidFill>
                  <a:schemeClr val="accent4">
                    <a:lumMod val="60000"/>
                    <a:lumOff val="40000"/>
                  </a:schemeClr>
                </a:solidFill>
              </a:rPr>
              <a:t>C</a:t>
            </a:r>
            <a:r>
              <a:rPr lang="en-US" sz="900" dirty="0">
                <a:solidFill>
                  <a:schemeClr val="bg1"/>
                </a:solidFill>
              </a:rPr>
              <a:t>GGTCAG</a:t>
            </a:r>
          </a:p>
        </p:txBody>
      </p:sp>
      <p:sp>
        <p:nvSpPr>
          <p:cNvPr id="13" name="TextBox 12">
            <a:extLst>
              <a:ext uri="{FF2B5EF4-FFF2-40B4-BE49-F238E27FC236}">
                <a16:creationId xmlns:a16="http://schemas.microsoft.com/office/drawing/2014/main" id="{1BFF8DE1-9CE9-6D4E-ACE8-7180F7083DA8}"/>
              </a:ext>
            </a:extLst>
          </p:cNvPr>
          <p:cNvSpPr txBox="1"/>
          <p:nvPr/>
        </p:nvSpPr>
        <p:spPr>
          <a:xfrm>
            <a:off x="2625076" y="4269310"/>
            <a:ext cx="920416" cy="230832"/>
          </a:xfrm>
          <a:prstGeom prst="rect">
            <a:avLst/>
          </a:prstGeom>
          <a:noFill/>
        </p:spPr>
        <p:txBody>
          <a:bodyPr wrap="square" rtlCol="0">
            <a:spAutoFit/>
          </a:bodyPr>
          <a:lstStyle/>
          <a:p>
            <a:r>
              <a:rPr lang="en-US" sz="900" dirty="0">
                <a:solidFill>
                  <a:schemeClr val="bg1"/>
                </a:solidFill>
              </a:rPr>
              <a:t>AATG</a:t>
            </a:r>
            <a:r>
              <a:rPr lang="en-US" sz="900" b="1" dirty="0">
                <a:solidFill>
                  <a:schemeClr val="accent4"/>
                </a:solidFill>
              </a:rPr>
              <a:t>T</a:t>
            </a:r>
            <a:r>
              <a:rPr lang="en-US" sz="900" dirty="0">
                <a:solidFill>
                  <a:schemeClr val="bg1"/>
                </a:solidFill>
              </a:rPr>
              <a:t>GTCAG</a:t>
            </a:r>
          </a:p>
        </p:txBody>
      </p:sp>
      <p:sp>
        <p:nvSpPr>
          <p:cNvPr id="15" name="TextBox 14">
            <a:extLst>
              <a:ext uri="{FF2B5EF4-FFF2-40B4-BE49-F238E27FC236}">
                <a16:creationId xmlns:a16="http://schemas.microsoft.com/office/drawing/2014/main" id="{B087A5A9-4647-1046-9F8E-FEC89BF42C27}"/>
              </a:ext>
            </a:extLst>
          </p:cNvPr>
          <p:cNvSpPr txBox="1"/>
          <p:nvPr/>
        </p:nvSpPr>
        <p:spPr>
          <a:xfrm>
            <a:off x="4312919" y="1300320"/>
            <a:ext cx="951045" cy="230832"/>
          </a:xfrm>
          <a:prstGeom prst="rect">
            <a:avLst/>
          </a:prstGeom>
          <a:noFill/>
        </p:spPr>
        <p:txBody>
          <a:bodyPr wrap="square" rtlCol="0">
            <a:spAutoFit/>
          </a:bodyPr>
          <a:lstStyle/>
          <a:p>
            <a:r>
              <a:rPr lang="en-US" sz="900" dirty="0">
                <a:solidFill>
                  <a:schemeClr val="bg1"/>
                </a:solidFill>
              </a:rPr>
              <a:t>AAT</a:t>
            </a:r>
            <a:r>
              <a:rPr lang="en-US" sz="900" b="1" dirty="0">
                <a:solidFill>
                  <a:schemeClr val="accent4"/>
                </a:solidFill>
              </a:rPr>
              <a:t>G</a:t>
            </a:r>
            <a:r>
              <a:rPr lang="en-US" sz="900" dirty="0">
                <a:solidFill>
                  <a:schemeClr val="bg1"/>
                </a:solidFill>
              </a:rPr>
              <a:t>GGACAG</a:t>
            </a:r>
          </a:p>
        </p:txBody>
      </p:sp>
      <p:sp>
        <p:nvSpPr>
          <p:cNvPr id="16" name="TextBox 15">
            <a:extLst>
              <a:ext uri="{FF2B5EF4-FFF2-40B4-BE49-F238E27FC236}">
                <a16:creationId xmlns:a16="http://schemas.microsoft.com/office/drawing/2014/main" id="{7830E042-06CD-0B45-8EEA-AF0448E43DA6}"/>
              </a:ext>
            </a:extLst>
          </p:cNvPr>
          <p:cNvSpPr txBox="1"/>
          <p:nvPr/>
        </p:nvSpPr>
        <p:spPr>
          <a:xfrm>
            <a:off x="6074127" y="4048279"/>
            <a:ext cx="920416" cy="213585"/>
          </a:xfrm>
          <a:prstGeom prst="rect">
            <a:avLst/>
          </a:prstGeom>
          <a:noFill/>
        </p:spPr>
        <p:txBody>
          <a:bodyPr wrap="square" rtlCol="0">
            <a:spAutoFit/>
          </a:bodyPr>
          <a:lstStyle/>
          <a:p>
            <a:r>
              <a:rPr lang="en-US" sz="788" dirty="0">
                <a:solidFill>
                  <a:schemeClr val="bg1"/>
                </a:solidFill>
              </a:rPr>
              <a:t>AA</a:t>
            </a:r>
            <a:r>
              <a:rPr lang="en-US" sz="788" b="1" dirty="0">
                <a:solidFill>
                  <a:schemeClr val="accent4">
                    <a:lumMod val="60000"/>
                    <a:lumOff val="40000"/>
                  </a:schemeClr>
                </a:solidFill>
              </a:rPr>
              <a:t>C</a:t>
            </a:r>
            <a:r>
              <a:rPr lang="en-US" sz="788" dirty="0">
                <a:solidFill>
                  <a:schemeClr val="bg1"/>
                </a:solidFill>
              </a:rPr>
              <a:t>GGGTCAG</a:t>
            </a:r>
          </a:p>
        </p:txBody>
      </p:sp>
      <p:sp>
        <p:nvSpPr>
          <p:cNvPr id="17" name="TextBox 16">
            <a:extLst>
              <a:ext uri="{FF2B5EF4-FFF2-40B4-BE49-F238E27FC236}">
                <a16:creationId xmlns:a16="http://schemas.microsoft.com/office/drawing/2014/main" id="{F0F82611-1D9B-324E-91E3-ECFEC19EE1D3}"/>
              </a:ext>
            </a:extLst>
          </p:cNvPr>
          <p:cNvSpPr txBox="1"/>
          <p:nvPr/>
        </p:nvSpPr>
        <p:spPr>
          <a:xfrm>
            <a:off x="1901200" y="2239524"/>
            <a:ext cx="920416" cy="213585"/>
          </a:xfrm>
          <a:prstGeom prst="rect">
            <a:avLst/>
          </a:prstGeom>
          <a:noFill/>
        </p:spPr>
        <p:txBody>
          <a:bodyPr wrap="square" rtlCol="0">
            <a:spAutoFit/>
          </a:bodyPr>
          <a:lstStyle/>
          <a:p>
            <a:r>
              <a:rPr lang="en-US" sz="788" dirty="0">
                <a:solidFill>
                  <a:schemeClr val="bg1"/>
                </a:solidFill>
              </a:rPr>
              <a:t>AA</a:t>
            </a:r>
            <a:r>
              <a:rPr lang="en-US" sz="788" b="1" dirty="0">
                <a:solidFill>
                  <a:schemeClr val="accent4">
                    <a:lumMod val="60000"/>
                    <a:lumOff val="40000"/>
                  </a:schemeClr>
                </a:solidFill>
              </a:rPr>
              <a:t>A</a:t>
            </a:r>
            <a:r>
              <a:rPr lang="en-US" sz="788" dirty="0">
                <a:solidFill>
                  <a:schemeClr val="bg1"/>
                </a:solidFill>
              </a:rPr>
              <a:t>GGGTCAG</a:t>
            </a:r>
            <a:endParaRPr lang="en-US" sz="788" dirty="0">
              <a:solidFill>
                <a:schemeClr val="accent2">
                  <a:lumMod val="40000"/>
                  <a:lumOff val="60000"/>
                </a:schemeClr>
              </a:solidFill>
            </a:endParaRPr>
          </a:p>
        </p:txBody>
      </p:sp>
      <p:sp>
        <p:nvSpPr>
          <p:cNvPr id="9" name="TextBox 8">
            <a:extLst>
              <a:ext uri="{FF2B5EF4-FFF2-40B4-BE49-F238E27FC236}">
                <a16:creationId xmlns:a16="http://schemas.microsoft.com/office/drawing/2014/main" id="{77165C45-75A8-9426-9D2A-908C9EF842E7}"/>
              </a:ext>
            </a:extLst>
          </p:cNvPr>
          <p:cNvSpPr txBox="1"/>
          <p:nvPr/>
        </p:nvSpPr>
        <p:spPr>
          <a:xfrm>
            <a:off x="2967739" y="2362120"/>
            <a:ext cx="3363086" cy="1061829"/>
          </a:xfrm>
          <a:prstGeom prst="rect">
            <a:avLst/>
          </a:prstGeom>
          <a:noFill/>
        </p:spPr>
        <p:txBody>
          <a:bodyPr wrap="square">
            <a:spAutoFit/>
          </a:bodyPr>
          <a:lstStyle/>
          <a:p>
            <a:r>
              <a:rPr lang="en-GB" sz="2100" dirty="0"/>
              <a:t>A region of DNA that </a:t>
            </a:r>
            <a:r>
              <a:rPr lang="en-GB" sz="2100" b="1" dirty="0">
                <a:solidFill>
                  <a:srgbClr val="3C3AEB"/>
                </a:solidFill>
              </a:rPr>
              <a:t>is common to all animals but varies between species </a:t>
            </a:r>
          </a:p>
        </p:txBody>
      </p:sp>
    </p:spTree>
    <p:extLst>
      <p:ext uri="{BB962C8B-B14F-4D97-AF65-F5344CB8AC3E}">
        <p14:creationId xmlns:p14="http://schemas.microsoft.com/office/powerpoint/2010/main" val="507212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7149D-0600-D544-A390-82851952095B}"/>
              </a:ext>
            </a:extLst>
          </p:cNvPr>
          <p:cNvSpPr>
            <a:spLocks noGrp="1"/>
          </p:cNvSpPr>
          <p:nvPr>
            <p:ph type="title"/>
          </p:nvPr>
        </p:nvSpPr>
        <p:spPr>
          <a:xfrm>
            <a:off x="1278684" y="32881"/>
            <a:ext cx="5915025" cy="745629"/>
          </a:xfrm>
        </p:spPr>
        <p:txBody>
          <a:bodyPr>
            <a:normAutofit fontScale="90000"/>
          </a:bodyPr>
          <a:lstStyle/>
          <a:p>
            <a:pPr algn="l"/>
            <a:r>
              <a:rPr lang="en-US" dirty="0"/>
              <a:t>DNA barcoding</a:t>
            </a:r>
          </a:p>
        </p:txBody>
      </p:sp>
      <p:sp>
        <p:nvSpPr>
          <p:cNvPr id="11" name="TextBox 10">
            <a:extLst>
              <a:ext uri="{FF2B5EF4-FFF2-40B4-BE49-F238E27FC236}">
                <a16:creationId xmlns:a16="http://schemas.microsoft.com/office/drawing/2014/main" id="{AE43AC52-4C8E-384B-90C8-249EA8053313}"/>
              </a:ext>
            </a:extLst>
          </p:cNvPr>
          <p:cNvSpPr txBox="1"/>
          <p:nvPr/>
        </p:nvSpPr>
        <p:spPr>
          <a:xfrm>
            <a:off x="3793152" y="1320600"/>
            <a:ext cx="3557588" cy="830997"/>
          </a:xfrm>
          <a:prstGeom prst="rect">
            <a:avLst/>
          </a:prstGeom>
          <a:noFill/>
        </p:spPr>
        <p:txBody>
          <a:bodyPr wrap="square" rtlCol="0">
            <a:spAutoFit/>
          </a:bodyPr>
          <a:lstStyle/>
          <a:p>
            <a:r>
              <a:rPr lang="en-GB" sz="2400" dirty="0"/>
              <a:t>Similar to supermarket barcodes, or QR codes</a:t>
            </a:r>
            <a:endParaRPr lang="en-US" sz="2400" dirty="0"/>
          </a:p>
        </p:txBody>
      </p:sp>
      <p:pic>
        <p:nvPicPr>
          <p:cNvPr id="14" name="Picture 13">
            <a:extLst>
              <a:ext uri="{FF2B5EF4-FFF2-40B4-BE49-F238E27FC236}">
                <a16:creationId xmlns:a16="http://schemas.microsoft.com/office/drawing/2014/main" id="{2C667612-CE07-3943-9EFB-A210AAA9FBA6}"/>
              </a:ext>
            </a:extLst>
          </p:cNvPr>
          <p:cNvPicPr>
            <a:picLocks noChangeAspect="1"/>
          </p:cNvPicPr>
          <p:nvPr/>
        </p:nvPicPr>
        <p:blipFill>
          <a:blip r:embed="rId2" cstate="hqprint">
            <a:extLst>
              <a:ext uri="{BEBA8EAE-BF5A-486C-A8C5-ECC9F3942E4B}">
                <a14:imgProps xmlns:a14="http://schemas.microsoft.com/office/drawing/2010/main">
                  <a14:imgLayer r:embed="rId3">
                    <a14:imgEffect>
                      <a14:backgroundRemoval t="10000" b="92188" l="10000" r="90000">
                        <a14:foregroundMark x1="41667" y1="16250" x2="56563" y2="13750"/>
                      </a14:backgroundRemoval>
                    </a14:imgEffect>
                  </a14:imgLayer>
                </a14:imgProps>
              </a:ext>
              <a:ext uri="{28A0092B-C50C-407E-A947-70E740481C1C}">
                <a14:useLocalDpi xmlns:a14="http://schemas.microsoft.com/office/drawing/2010/main"/>
              </a:ext>
            </a:extLst>
          </a:blip>
          <a:stretch>
            <a:fillRect/>
          </a:stretch>
        </p:blipFill>
        <p:spPr>
          <a:xfrm>
            <a:off x="5555999" y="2469493"/>
            <a:ext cx="1794741" cy="2392987"/>
          </a:xfrm>
          <a:prstGeom prst="rect">
            <a:avLst/>
          </a:prstGeom>
        </p:spPr>
      </p:pic>
      <p:pic>
        <p:nvPicPr>
          <p:cNvPr id="10" name="Picture 9" descr="Qr code&#10;&#10;Description automatically generated">
            <a:extLst>
              <a:ext uri="{FF2B5EF4-FFF2-40B4-BE49-F238E27FC236}">
                <a16:creationId xmlns:a16="http://schemas.microsoft.com/office/drawing/2014/main" id="{DB5FBDA1-0DAD-ECDD-4BDA-56CC9AE2BDC8}"/>
              </a:ext>
            </a:extLst>
          </p:cNvPr>
          <p:cNvPicPr>
            <a:picLocks noChangeAspect="1"/>
          </p:cNvPicPr>
          <p:nvPr/>
        </p:nvPicPr>
        <p:blipFill>
          <a:blip r:embed="rId4"/>
          <a:stretch>
            <a:fillRect/>
          </a:stretch>
        </p:blipFill>
        <p:spPr>
          <a:xfrm>
            <a:off x="1624044" y="903158"/>
            <a:ext cx="1642797" cy="1642797"/>
          </a:xfrm>
          <a:prstGeom prst="rect">
            <a:avLst/>
          </a:prstGeom>
        </p:spPr>
      </p:pic>
    </p:spTree>
    <p:extLst>
      <p:ext uri="{BB962C8B-B14F-4D97-AF65-F5344CB8AC3E}">
        <p14:creationId xmlns:p14="http://schemas.microsoft.com/office/powerpoint/2010/main" val="27071147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B1D94-2ABC-F04E-B9D6-DA04DF4E890D}"/>
              </a:ext>
            </a:extLst>
          </p:cNvPr>
          <p:cNvSpPr>
            <a:spLocks noGrp="1"/>
          </p:cNvSpPr>
          <p:nvPr>
            <p:ph type="title"/>
          </p:nvPr>
        </p:nvSpPr>
        <p:spPr>
          <a:xfrm>
            <a:off x="1143000" y="0"/>
            <a:ext cx="6172200" cy="857250"/>
          </a:xfrm>
        </p:spPr>
        <p:txBody>
          <a:bodyPr/>
          <a:lstStyle/>
          <a:p>
            <a:pPr algn="l"/>
            <a:r>
              <a:rPr lang="en-US" dirty="0"/>
              <a:t>Uses of DNA barcoding</a:t>
            </a:r>
          </a:p>
        </p:txBody>
      </p:sp>
      <p:grpSp>
        <p:nvGrpSpPr>
          <p:cNvPr id="15" name="Group 14">
            <a:extLst>
              <a:ext uri="{FF2B5EF4-FFF2-40B4-BE49-F238E27FC236}">
                <a16:creationId xmlns:a16="http://schemas.microsoft.com/office/drawing/2014/main" id="{9FC8C517-48FB-1740-8173-CE9D3C8536E6}"/>
              </a:ext>
            </a:extLst>
          </p:cNvPr>
          <p:cNvGrpSpPr/>
          <p:nvPr/>
        </p:nvGrpSpPr>
        <p:grpSpPr>
          <a:xfrm>
            <a:off x="1481988" y="1072385"/>
            <a:ext cx="2675340" cy="2264568"/>
            <a:chOff x="1045411" y="2974396"/>
            <a:chExt cx="3629808" cy="2542923"/>
          </a:xfrm>
        </p:grpSpPr>
        <p:pic>
          <p:nvPicPr>
            <p:cNvPr id="5" name="Picture 4">
              <a:extLst>
                <a:ext uri="{FF2B5EF4-FFF2-40B4-BE49-F238E27FC236}">
                  <a16:creationId xmlns:a16="http://schemas.microsoft.com/office/drawing/2014/main" id="{CE373BA0-C713-834B-A009-25620BCDACFE}"/>
                </a:ext>
              </a:extLst>
            </p:cNvPr>
            <p:cNvPicPr>
              <a:picLocks noChangeAspect="1"/>
            </p:cNvPicPr>
            <p:nvPr/>
          </p:nvPicPr>
          <p:blipFill>
            <a:blip r:embed="rId2"/>
            <a:stretch>
              <a:fillRect/>
            </a:stretch>
          </p:blipFill>
          <p:spPr>
            <a:xfrm>
              <a:off x="1045411" y="2977536"/>
              <a:ext cx="1775031" cy="1186794"/>
            </a:xfrm>
            <a:prstGeom prst="rect">
              <a:avLst/>
            </a:prstGeom>
          </p:spPr>
        </p:pic>
        <p:pic>
          <p:nvPicPr>
            <p:cNvPr id="7" name="Picture 6">
              <a:extLst>
                <a:ext uri="{FF2B5EF4-FFF2-40B4-BE49-F238E27FC236}">
                  <a16:creationId xmlns:a16="http://schemas.microsoft.com/office/drawing/2014/main" id="{E6BC55FF-6EB4-5C48-A038-37DC5F247CE0}"/>
                </a:ext>
              </a:extLst>
            </p:cNvPr>
            <p:cNvPicPr>
              <a:picLocks noChangeAspect="1"/>
            </p:cNvPicPr>
            <p:nvPr/>
          </p:nvPicPr>
          <p:blipFill>
            <a:blip r:embed="rId3"/>
            <a:stretch>
              <a:fillRect/>
            </a:stretch>
          </p:blipFill>
          <p:spPr>
            <a:xfrm>
              <a:off x="2895492" y="2974396"/>
              <a:ext cx="1779727" cy="1189934"/>
            </a:xfrm>
            <a:prstGeom prst="rect">
              <a:avLst/>
            </a:prstGeom>
          </p:spPr>
        </p:pic>
        <p:pic>
          <p:nvPicPr>
            <p:cNvPr id="9" name="Picture 8">
              <a:extLst>
                <a:ext uri="{FF2B5EF4-FFF2-40B4-BE49-F238E27FC236}">
                  <a16:creationId xmlns:a16="http://schemas.microsoft.com/office/drawing/2014/main" id="{7E135128-F43E-A846-A099-C3DFB0B088C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6667" l="9916" r="94413"/>
                      </a14:imgEffect>
                    </a14:imgLayer>
                  </a14:imgProps>
                </a:ext>
              </a:extLst>
            </a:blip>
            <a:stretch>
              <a:fillRect/>
            </a:stretch>
          </p:blipFill>
          <p:spPr>
            <a:xfrm rot="1709549">
              <a:off x="2975470" y="4194164"/>
              <a:ext cx="1691825" cy="1137777"/>
            </a:xfrm>
            <a:prstGeom prst="rect">
              <a:avLst/>
            </a:prstGeom>
          </p:spPr>
        </p:pic>
        <p:pic>
          <p:nvPicPr>
            <p:cNvPr id="11" name="Picture 10">
              <a:extLst>
                <a:ext uri="{FF2B5EF4-FFF2-40B4-BE49-F238E27FC236}">
                  <a16:creationId xmlns:a16="http://schemas.microsoft.com/office/drawing/2014/main" id="{7D2F6C96-4ED5-F74F-A748-423DB507DBFB}"/>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1045411" y="4299267"/>
              <a:ext cx="1761133" cy="1218052"/>
            </a:xfrm>
            <a:prstGeom prst="rect">
              <a:avLst/>
            </a:prstGeom>
          </p:spPr>
        </p:pic>
      </p:grpSp>
      <p:grpSp>
        <p:nvGrpSpPr>
          <p:cNvPr id="6" name="Group 5"/>
          <p:cNvGrpSpPr/>
          <p:nvPr/>
        </p:nvGrpSpPr>
        <p:grpSpPr>
          <a:xfrm>
            <a:off x="4442877" y="2350295"/>
            <a:ext cx="3050381" cy="2264567"/>
            <a:chOff x="6096000" y="3191980"/>
            <a:chExt cx="4957870" cy="3373639"/>
          </a:xfrm>
        </p:grpSpPr>
        <p:pic>
          <p:nvPicPr>
            <p:cNvPr id="12" name="Picture 11">
              <a:extLst>
                <a:ext uri="{FF2B5EF4-FFF2-40B4-BE49-F238E27FC236}">
                  <a16:creationId xmlns:a16="http://schemas.microsoft.com/office/drawing/2014/main" id="{FDBCC53C-1EAD-324E-90AE-EB3B5415EC37}"/>
                </a:ext>
              </a:extLst>
            </p:cNvPr>
            <p:cNvPicPr>
              <a:picLocks noChangeAspect="1"/>
            </p:cNvPicPr>
            <p:nvPr/>
          </p:nvPicPr>
          <p:blipFill>
            <a:blip r:embed="rId7"/>
            <a:stretch>
              <a:fillRect/>
            </a:stretch>
          </p:blipFill>
          <p:spPr>
            <a:xfrm>
              <a:off x="6096000" y="3200785"/>
              <a:ext cx="2269068" cy="1512712"/>
            </a:xfrm>
            <a:prstGeom prst="rect">
              <a:avLst/>
            </a:prstGeom>
          </p:spPr>
        </p:pic>
        <p:pic>
          <p:nvPicPr>
            <p:cNvPr id="14" name="Picture 13">
              <a:extLst>
                <a:ext uri="{FF2B5EF4-FFF2-40B4-BE49-F238E27FC236}">
                  <a16:creationId xmlns:a16="http://schemas.microsoft.com/office/drawing/2014/main" id="{ECC0A99C-5DD2-0B44-BA39-E939775C79C0}"/>
                </a:ext>
              </a:extLst>
            </p:cNvPr>
            <p:cNvPicPr>
              <a:picLocks noChangeAspect="1"/>
            </p:cNvPicPr>
            <p:nvPr/>
          </p:nvPicPr>
          <p:blipFill>
            <a:blip r:embed="rId8"/>
            <a:stretch>
              <a:fillRect/>
            </a:stretch>
          </p:blipFill>
          <p:spPr>
            <a:xfrm>
              <a:off x="8764764" y="3191980"/>
              <a:ext cx="2289106" cy="1530321"/>
            </a:xfrm>
            <a:prstGeom prst="rect">
              <a:avLst/>
            </a:prstGeom>
          </p:spPr>
        </p:pic>
        <p:pic>
          <p:nvPicPr>
            <p:cNvPr id="19" name="Picture 18">
              <a:extLst>
                <a:ext uri="{FF2B5EF4-FFF2-40B4-BE49-F238E27FC236}">
                  <a16:creationId xmlns:a16="http://schemas.microsoft.com/office/drawing/2014/main" id="{B2598421-D360-DD41-A185-24DC0BD161AF}"/>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a:stretch/>
          </p:blipFill>
          <p:spPr>
            <a:xfrm>
              <a:off x="8764764" y="4982352"/>
              <a:ext cx="2289106" cy="1583267"/>
            </a:xfrm>
            <a:prstGeom prst="rect">
              <a:avLst/>
            </a:prstGeom>
          </p:spPr>
        </p:pic>
        <p:pic>
          <p:nvPicPr>
            <p:cNvPr id="4" name="Picture 3">
              <a:extLst>
                <a:ext uri="{FF2B5EF4-FFF2-40B4-BE49-F238E27FC236}">
                  <a16:creationId xmlns:a16="http://schemas.microsoft.com/office/drawing/2014/main" id="{8213E8CB-49E8-8542-82B8-C5E79011CDE3}"/>
                </a:ext>
              </a:extLst>
            </p:cNvPr>
            <p:cNvPicPr>
              <a:picLocks noChangeAspect="1"/>
            </p:cNvPicPr>
            <p:nvPr/>
          </p:nvPicPr>
          <p:blipFill>
            <a:blip r:embed="rId10"/>
            <a:stretch>
              <a:fillRect/>
            </a:stretch>
          </p:blipFill>
          <p:spPr>
            <a:xfrm>
              <a:off x="6096000" y="4982352"/>
              <a:ext cx="2269068" cy="1581425"/>
            </a:xfrm>
            <a:prstGeom prst="rect">
              <a:avLst/>
            </a:prstGeom>
          </p:spPr>
        </p:pic>
      </p:grpSp>
      <p:sp>
        <p:nvSpPr>
          <p:cNvPr id="13" name="TextBox 12">
            <a:extLst>
              <a:ext uri="{FF2B5EF4-FFF2-40B4-BE49-F238E27FC236}">
                <a16:creationId xmlns:a16="http://schemas.microsoft.com/office/drawing/2014/main" id="{149B90BE-74C3-4E05-B8E8-C4FA89EE2048}"/>
              </a:ext>
            </a:extLst>
          </p:cNvPr>
          <p:cNvSpPr txBox="1"/>
          <p:nvPr/>
        </p:nvSpPr>
        <p:spPr>
          <a:xfrm>
            <a:off x="4234756" y="1081978"/>
            <a:ext cx="1991738" cy="300082"/>
          </a:xfrm>
          <a:prstGeom prst="rect">
            <a:avLst/>
          </a:prstGeom>
          <a:noFill/>
        </p:spPr>
        <p:txBody>
          <a:bodyPr wrap="square" rtlCol="0">
            <a:spAutoFit/>
          </a:bodyPr>
          <a:lstStyle/>
          <a:p>
            <a:r>
              <a:rPr lang="en-GB" sz="1350" dirty="0"/>
              <a:t>Identification</a:t>
            </a:r>
          </a:p>
        </p:txBody>
      </p:sp>
      <p:sp>
        <p:nvSpPr>
          <p:cNvPr id="16" name="TextBox 15">
            <a:extLst>
              <a:ext uri="{FF2B5EF4-FFF2-40B4-BE49-F238E27FC236}">
                <a16:creationId xmlns:a16="http://schemas.microsoft.com/office/drawing/2014/main" id="{031341F8-FD73-D866-E436-9AF817248852}"/>
              </a:ext>
            </a:extLst>
          </p:cNvPr>
          <p:cNvSpPr txBox="1"/>
          <p:nvPr/>
        </p:nvSpPr>
        <p:spPr>
          <a:xfrm>
            <a:off x="3059140" y="4359526"/>
            <a:ext cx="1991738" cy="300082"/>
          </a:xfrm>
          <a:prstGeom prst="rect">
            <a:avLst/>
          </a:prstGeom>
          <a:noFill/>
        </p:spPr>
        <p:txBody>
          <a:bodyPr wrap="square" rtlCol="0">
            <a:spAutoFit/>
          </a:bodyPr>
          <a:lstStyle/>
          <a:p>
            <a:r>
              <a:rPr lang="en-GB" sz="1350" dirty="0"/>
              <a:t>Authentication</a:t>
            </a:r>
          </a:p>
        </p:txBody>
      </p:sp>
    </p:spTree>
    <p:extLst>
      <p:ext uri="{BB962C8B-B14F-4D97-AF65-F5344CB8AC3E}">
        <p14:creationId xmlns:p14="http://schemas.microsoft.com/office/powerpoint/2010/main" val="266530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B5D7F-9F25-4E4E-B6E6-96CEEA166E29}"/>
              </a:ext>
            </a:extLst>
          </p:cNvPr>
          <p:cNvSpPr>
            <a:spLocks noGrp="1"/>
          </p:cNvSpPr>
          <p:nvPr>
            <p:ph type="title"/>
          </p:nvPr>
        </p:nvSpPr>
        <p:spPr>
          <a:xfrm>
            <a:off x="1143000" y="5954"/>
            <a:ext cx="6172200" cy="857250"/>
          </a:xfrm>
        </p:spPr>
        <p:txBody>
          <a:bodyPr/>
          <a:lstStyle/>
          <a:p>
            <a:pPr algn="l"/>
            <a:r>
              <a:rPr lang="en-US" dirty="0"/>
              <a:t>Food fraud</a:t>
            </a:r>
          </a:p>
        </p:txBody>
      </p:sp>
      <p:pic>
        <p:nvPicPr>
          <p:cNvPr id="5" name="Picture 4">
            <a:extLst>
              <a:ext uri="{FF2B5EF4-FFF2-40B4-BE49-F238E27FC236}">
                <a16:creationId xmlns:a16="http://schemas.microsoft.com/office/drawing/2014/main" id="{BD5935C3-31A5-244B-B6BB-DEF963FD87B5}"/>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448196" y="1242688"/>
            <a:ext cx="1855398" cy="1816694"/>
          </a:xfrm>
          <a:prstGeom prst="rect">
            <a:avLst/>
          </a:prstGeom>
        </p:spPr>
      </p:pic>
      <p:pic>
        <p:nvPicPr>
          <p:cNvPr id="9" name="Picture 8">
            <a:extLst>
              <a:ext uri="{FF2B5EF4-FFF2-40B4-BE49-F238E27FC236}">
                <a16:creationId xmlns:a16="http://schemas.microsoft.com/office/drawing/2014/main" id="{F3CBFB5D-F539-244F-945D-D4ED26793BFE}"/>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3398355" y="1236479"/>
            <a:ext cx="1748434" cy="1893569"/>
          </a:xfrm>
          <a:prstGeom prst="rect">
            <a:avLst/>
          </a:prstGeom>
        </p:spPr>
      </p:pic>
      <p:pic>
        <p:nvPicPr>
          <p:cNvPr id="11" name="Picture 10">
            <a:extLst>
              <a:ext uri="{FF2B5EF4-FFF2-40B4-BE49-F238E27FC236}">
                <a16:creationId xmlns:a16="http://schemas.microsoft.com/office/drawing/2014/main" id="{22969441-AA87-CD47-802C-85CB22B3DC4B}"/>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3270212" y="3132117"/>
            <a:ext cx="1923666" cy="1314954"/>
          </a:xfrm>
          <a:prstGeom prst="rect">
            <a:avLst/>
          </a:prstGeom>
        </p:spPr>
      </p:pic>
      <p:pic>
        <p:nvPicPr>
          <p:cNvPr id="13" name="Picture 12">
            <a:extLst>
              <a:ext uri="{FF2B5EF4-FFF2-40B4-BE49-F238E27FC236}">
                <a16:creationId xmlns:a16="http://schemas.microsoft.com/office/drawing/2014/main" id="{6A5C310B-CB0F-EE46-915F-6ED040A040A8}"/>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1361269" y="3134123"/>
            <a:ext cx="1854557" cy="1290378"/>
          </a:xfrm>
          <a:prstGeom prst="rect">
            <a:avLst/>
          </a:prstGeom>
        </p:spPr>
      </p:pic>
      <p:pic>
        <p:nvPicPr>
          <p:cNvPr id="15" name="Picture 14">
            <a:extLst>
              <a:ext uri="{FF2B5EF4-FFF2-40B4-BE49-F238E27FC236}">
                <a16:creationId xmlns:a16="http://schemas.microsoft.com/office/drawing/2014/main" id="{CF7D7AC5-8376-7647-B2E3-D20682C37E56}"/>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rot="21054074">
            <a:off x="2404945" y="2093201"/>
            <a:ext cx="1762404" cy="1753350"/>
          </a:xfrm>
          <a:prstGeom prst="rect">
            <a:avLst/>
          </a:prstGeom>
        </p:spPr>
      </p:pic>
      <p:pic>
        <p:nvPicPr>
          <p:cNvPr id="10" name="Picture 9">
            <a:extLst>
              <a:ext uri="{FF2B5EF4-FFF2-40B4-BE49-F238E27FC236}">
                <a16:creationId xmlns:a16="http://schemas.microsoft.com/office/drawing/2014/main" id="{ECB6EB26-9B77-48BB-AD26-36C850DDFB42}"/>
              </a:ext>
            </a:extLst>
          </p:cNvPr>
          <p:cNvPicPr>
            <a:picLocks noChangeAspect="1"/>
          </p:cNvPicPr>
          <p:nvPr/>
        </p:nvPicPr>
        <p:blipFill>
          <a:blip r:embed="rId8"/>
          <a:stretch>
            <a:fillRect/>
          </a:stretch>
        </p:blipFill>
        <p:spPr>
          <a:xfrm>
            <a:off x="5415853" y="599016"/>
            <a:ext cx="3190682" cy="3945468"/>
          </a:xfrm>
          <a:prstGeom prst="rect">
            <a:avLst/>
          </a:prstGeom>
        </p:spPr>
      </p:pic>
    </p:spTree>
    <p:extLst>
      <p:ext uri="{BB962C8B-B14F-4D97-AF65-F5344CB8AC3E}">
        <p14:creationId xmlns:p14="http://schemas.microsoft.com/office/powerpoint/2010/main" val="33957718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A18A5-DF46-694C-9DBE-A101763BECBB}"/>
              </a:ext>
            </a:extLst>
          </p:cNvPr>
          <p:cNvSpPr>
            <a:spLocks noGrp="1"/>
          </p:cNvSpPr>
          <p:nvPr>
            <p:ph type="title"/>
          </p:nvPr>
        </p:nvSpPr>
        <p:spPr>
          <a:xfrm>
            <a:off x="1143000" y="0"/>
            <a:ext cx="5915025" cy="745629"/>
          </a:xfrm>
        </p:spPr>
        <p:txBody>
          <a:bodyPr>
            <a:normAutofit fontScale="90000"/>
          </a:bodyPr>
          <a:lstStyle/>
          <a:p>
            <a:pPr algn="l"/>
            <a:r>
              <a:rPr lang="en-US" dirty="0"/>
              <a:t>Your task</a:t>
            </a:r>
          </a:p>
        </p:txBody>
      </p:sp>
      <p:sp>
        <p:nvSpPr>
          <p:cNvPr id="3" name="Content Placeholder 2">
            <a:extLst>
              <a:ext uri="{FF2B5EF4-FFF2-40B4-BE49-F238E27FC236}">
                <a16:creationId xmlns:a16="http://schemas.microsoft.com/office/drawing/2014/main" id="{E705535A-0680-F440-AB85-37672643B242}"/>
              </a:ext>
            </a:extLst>
          </p:cNvPr>
          <p:cNvSpPr>
            <a:spLocks noGrp="1"/>
          </p:cNvSpPr>
          <p:nvPr>
            <p:ph idx="1"/>
          </p:nvPr>
        </p:nvSpPr>
        <p:spPr>
          <a:xfrm>
            <a:off x="1328738" y="745629"/>
            <a:ext cx="3569834" cy="2227343"/>
          </a:xfrm>
        </p:spPr>
        <p:txBody>
          <a:bodyPr>
            <a:normAutofit/>
          </a:bodyPr>
          <a:lstStyle/>
          <a:p>
            <a:pPr>
              <a:buFont typeface="Wingdings" panose="05000000000000000000" pitchFamily="2" charset="2"/>
              <a:buChar char="Ø"/>
            </a:pPr>
            <a:r>
              <a:rPr lang="en-US" sz="2100" dirty="0"/>
              <a:t>We bought a pork sausage from a butcher’s shop</a:t>
            </a:r>
          </a:p>
          <a:p>
            <a:pPr>
              <a:buFont typeface="Wingdings" panose="05000000000000000000" pitchFamily="2" charset="2"/>
              <a:buChar char="Ø"/>
            </a:pPr>
            <a:r>
              <a:rPr lang="en-US" sz="2100" dirty="0"/>
              <a:t>We extracted DNA from the sausage </a:t>
            </a:r>
          </a:p>
          <a:p>
            <a:pPr>
              <a:buFont typeface="Wingdings" panose="05000000000000000000" pitchFamily="2" charset="2"/>
              <a:buChar char="Ø"/>
            </a:pPr>
            <a:r>
              <a:rPr lang="en-US" sz="2100" dirty="0"/>
              <a:t>We recorded the DNA sequences found</a:t>
            </a:r>
          </a:p>
          <a:p>
            <a:endParaRPr lang="en-US" dirty="0"/>
          </a:p>
          <a:p>
            <a:pPr marL="0" indent="0">
              <a:buNone/>
            </a:pPr>
            <a:endParaRPr lang="en-US" b="1" dirty="0">
              <a:solidFill>
                <a:srgbClr val="3C3AEB"/>
              </a:solidFill>
            </a:endParaRPr>
          </a:p>
        </p:txBody>
      </p:sp>
      <p:pic>
        <p:nvPicPr>
          <p:cNvPr id="4" name="Picture 3">
            <a:extLst>
              <a:ext uri="{FF2B5EF4-FFF2-40B4-BE49-F238E27FC236}">
                <a16:creationId xmlns:a16="http://schemas.microsoft.com/office/drawing/2014/main" id="{B8D58D8C-E70D-414B-BE33-E7F758DB8D77}"/>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3654443" y="-1876147"/>
            <a:ext cx="1529879" cy="1842640"/>
          </a:xfrm>
          <a:prstGeom prst="rect">
            <a:avLst/>
          </a:prstGeom>
        </p:spPr>
      </p:pic>
      <p:pic>
        <p:nvPicPr>
          <p:cNvPr id="6" name="Picture 5">
            <a:extLst>
              <a:ext uri="{FF2B5EF4-FFF2-40B4-BE49-F238E27FC236}">
                <a16:creationId xmlns:a16="http://schemas.microsoft.com/office/drawing/2014/main" id="{A0653082-15C1-C741-A1AD-D391E8E2ECF0}"/>
              </a:ext>
            </a:extLst>
          </p:cNvPr>
          <p:cNvPicPr>
            <a:picLocks noChangeAspect="1"/>
          </p:cNvPicPr>
          <p:nvPr/>
        </p:nvPicPr>
        <p:blipFill>
          <a:blip r:embed="rId4"/>
          <a:stretch>
            <a:fillRect/>
          </a:stretch>
        </p:blipFill>
        <p:spPr>
          <a:xfrm>
            <a:off x="5084310" y="984504"/>
            <a:ext cx="2387770" cy="1587246"/>
          </a:xfrm>
          <a:prstGeom prst="rect">
            <a:avLst/>
          </a:prstGeom>
        </p:spPr>
      </p:pic>
      <p:pic>
        <p:nvPicPr>
          <p:cNvPr id="10" name="Picture 9">
            <a:extLst>
              <a:ext uri="{FF2B5EF4-FFF2-40B4-BE49-F238E27FC236}">
                <a16:creationId xmlns:a16="http://schemas.microsoft.com/office/drawing/2014/main" id="{5E9F46D1-4C0A-2D48-A035-C72A0BC12EAE}"/>
              </a:ext>
            </a:extLst>
          </p:cNvPr>
          <p:cNvPicPr>
            <a:picLocks noChangeAspect="1"/>
          </p:cNvPicPr>
          <p:nvPr/>
        </p:nvPicPr>
        <p:blipFill>
          <a:blip r:embed="rId5"/>
          <a:stretch>
            <a:fillRect/>
          </a:stretch>
        </p:blipFill>
        <p:spPr>
          <a:xfrm>
            <a:off x="1555613" y="3191748"/>
            <a:ext cx="2278616" cy="1523494"/>
          </a:xfrm>
          <a:prstGeom prst="rect">
            <a:avLst/>
          </a:prstGeom>
        </p:spPr>
      </p:pic>
      <p:sp>
        <p:nvSpPr>
          <p:cNvPr id="7" name="TextBox 6">
            <a:extLst>
              <a:ext uri="{FF2B5EF4-FFF2-40B4-BE49-F238E27FC236}">
                <a16:creationId xmlns:a16="http://schemas.microsoft.com/office/drawing/2014/main" id="{12173680-C687-1527-7923-8AFB84D36C57}"/>
              </a:ext>
            </a:extLst>
          </p:cNvPr>
          <p:cNvSpPr txBox="1"/>
          <p:nvPr/>
        </p:nvSpPr>
        <p:spPr>
          <a:xfrm>
            <a:off x="4293394" y="2880124"/>
            <a:ext cx="3521868" cy="1708160"/>
          </a:xfrm>
          <a:prstGeom prst="rect">
            <a:avLst/>
          </a:prstGeom>
          <a:noFill/>
        </p:spPr>
        <p:txBody>
          <a:bodyPr wrap="square">
            <a:spAutoFit/>
          </a:bodyPr>
          <a:lstStyle/>
          <a:p>
            <a:r>
              <a:rPr lang="en-US" sz="1500" b="1" dirty="0">
                <a:solidFill>
                  <a:srgbClr val="3C3AEB"/>
                </a:solidFill>
              </a:rPr>
              <a:t>We will provide you with DNA barcode sequences found in the sausage sample.</a:t>
            </a:r>
          </a:p>
          <a:p>
            <a:endParaRPr lang="en-US" sz="1500" b="1" dirty="0">
              <a:solidFill>
                <a:srgbClr val="3C3AEB"/>
              </a:solidFill>
            </a:endParaRPr>
          </a:p>
          <a:p>
            <a:r>
              <a:rPr lang="en-US" sz="1500" b="1" dirty="0">
                <a:solidFill>
                  <a:srgbClr val="3C3AEB"/>
                </a:solidFill>
              </a:rPr>
              <a:t>Is the sausage 100% pork? </a:t>
            </a:r>
          </a:p>
          <a:p>
            <a:endParaRPr lang="en-US" sz="1500" b="1" dirty="0">
              <a:solidFill>
                <a:srgbClr val="3C3AEB"/>
              </a:solidFill>
            </a:endParaRPr>
          </a:p>
          <a:p>
            <a:r>
              <a:rPr lang="en-US" sz="1500" b="1" dirty="0">
                <a:solidFill>
                  <a:srgbClr val="3C3AEB"/>
                </a:solidFill>
              </a:rPr>
              <a:t>Your task is to identify what animal DNA sequences are present in the meat. </a:t>
            </a:r>
            <a:endParaRPr lang="en-GB" sz="1500" dirty="0"/>
          </a:p>
        </p:txBody>
      </p:sp>
    </p:spTree>
    <p:extLst>
      <p:ext uri="{BB962C8B-B14F-4D97-AF65-F5344CB8AC3E}">
        <p14:creationId xmlns:p14="http://schemas.microsoft.com/office/powerpoint/2010/main" val="19355222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85988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3CCBF-6109-284B-806B-EADB087B413C}"/>
              </a:ext>
            </a:extLst>
          </p:cNvPr>
          <p:cNvSpPr>
            <a:spLocks noGrp="1"/>
          </p:cNvSpPr>
          <p:nvPr>
            <p:ph type="title"/>
          </p:nvPr>
        </p:nvSpPr>
        <p:spPr/>
        <p:txBody>
          <a:bodyPr>
            <a:normAutofit fontScale="90000"/>
          </a:bodyPr>
          <a:lstStyle/>
          <a:p>
            <a:r>
              <a:rPr lang="en-US" dirty="0"/>
              <a:t>Why might we find other animal DNA in a pork sausage?</a:t>
            </a:r>
          </a:p>
        </p:txBody>
      </p:sp>
      <p:sp>
        <p:nvSpPr>
          <p:cNvPr id="3" name="Content Placeholder 2">
            <a:extLst>
              <a:ext uri="{FF2B5EF4-FFF2-40B4-BE49-F238E27FC236}">
                <a16:creationId xmlns:a16="http://schemas.microsoft.com/office/drawing/2014/main" id="{1370C830-78CB-CE41-A115-46B88671C66E}"/>
              </a:ext>
            </a:extLst>
          </p:cNvPr>
          <p:cNvSpPr>
            <a:spLocks noGrp="1"/>
          </p:cNvSpPr>
          <p:nvPr>
            <p:ph idx="1"/>
          </p:nvPr>
        </p:nvSpPr>
        <p:spPr>
          <a:xfrm>
            <a:off x="457200" y="1449132"/>
            <a:ext cx="3125315" cy="2447628"/>
          </a:xfrm>
        </p:spPr>
        <p:txBody>
          <a:bodyPr/>
          <a:lstStyle/>
          <a:p>
            <a:pPr marL="0" indent="0">
              <a:buNone/>
            </a:pPr>
            <a:r>
              <a:rPr lang="en-US" b="1" dirty="0">
                <a:solidFill>
                  <a:srgbClr val="3C3AEB"/>
                </a:solidFill>
              </a:rPr>
              <a:t>Cattle, chicken sheep and…</a:t>
            </a:r>
          </a:p>
        </p:txBody>
      </p:sp>
      <p:pic>
        <p:nvPicPr>
          <p:cNvPr id="4" name="Picture 3">
            <a:extLst>
              <a:ext uri="{FF2B5EF4-FFF2-40B4-BE49-F238E27FC236}">
                <a16:creationId xmlns:a16="http://schemas.microsoft.com/office/drawing/2014/main" id="{BC5F2F97-68FC-3D43-A482-26E77B7919E3}"/>
              </a:ext>
            </a:extLst>
          </p:cNvPr>
          <p:cNvPicPr>
            <a:picLocks noChangeAspect="1"/>
          </p:cNvPicPr>
          <p:nvPr/>
        </p:nvPicPr>
        <p:blipFill>
          <a:blip r:embed="rId2"/>
          <a:stretch>
            <a:fillRect/>
          </a:stretch>
        </p:blipFill>
        <p:spPr>
          <a:xfrm>
            <a:off x="567890" y="2634445"/>
            <a:ext cx="3733479" cy="2493039"/>
          </a:xfrm>
          <a:prstGeom prst="rect">
            <a:avLst/>
          </a:prstGeom>
        </p:spPr>
      </p:pic>
      <p:sp>
        <p:nvSpPr>
          <p:cNvPr id="5" name="TextBox 4">
            <a:extLst>
              <a:ext uri="{FF2B5EF4-FFF2-40B4-BE49-F238E27FC236}">
                <a16:creationId xmlns:a16="http://schemas.microsoft.com/office/drawing/2014/main" id="{359BE8E0-4422-7443-AC50-E2719A22437C}"/>
              </a:ext>
            </a:extLst>
          </p:cNvPr>
          <p:cNvSpPr txBox="1"/>
          <p:nvPr/>
        </p:nvSpPr>
        <p:spPr>
          <a:xfrm>
            <a:off x="4846320" y="1669852"/>
            <a:ext cx="2683193" cy="461665"/>
          </a:xfrm>
          <a:prstGeom prst="rect">
            <a:avLst/>
          </a:prstGeom>
          <a:noFill/>
        </p:spPr>
        <p:txBody>
          <a:bodyPr wrap="square" rtlCol="0">
            <a:spAutoFit/>
          </a:bodyPr>
          <a:lstStyle/>
          <a:p>
            <a:r>
              <a:rPr lang="en-US" sz="2400" b="1" dirty="0">
                <a:solidFill>
                  <a:srgbClr val="3C3AEB"/>
                </a:solidFill>
              </a:rPr>
              <a:t>Human</a:t>
            </a:r>
          </a:p>
        </p:txBody>
      </p:sp>
      <p:pic>
        <p:nvPicPr>
          <p:cNvPr id="9" name="Picture 8">
            <a:extLst>
              <a:ext uri="{FF2B5EF4-FFF2-40B4-BE49-F238E27FC236}">
                <a16:creationId xmlns:a16="http://schemas.microsoft.com/office/drawing/2014/main" id="{CB9E636D-453A-4B46-9251-78D1401642D6}"/>
              </a:ext>
            </a:extLst>
          </p:cNvPr>
          <p:cNvPicPr>
            <a:picLocks noChangeAspect="1"/>
          </p:cNvPicPr>
          <p:nvPr/>
        </p:nvPicPr>
        <p:blipFill>
          <a:blip r:embed="rId3"/>
          <a:stretch>
            <a:fillRect/>
          </a:stretch>
        </p:blipFill>
        <p:spPr>
          <a:xfrm>
            <a:off x="6119157" y="3442905"/>
            <a:ext cx="3033812" cy="1700595"/>
          </a:xfrm>
          <a:prstGeom prst="rect">
            <a:avLst/>
          </a:prstGeom>
        </p:spPr>
      </p:pic>
      <p:pic>
        <p:nvPicPr>
          <p:cNvPr id="7" name="Picture 6">
            <a:extLst>
              <a:ext uri="{FF2B5EF4-FFF2-40B4-BE49-F238E27FC236}">
                <a16:creationId xmlns:a16="http://schemas.microsoft.com/office/drawing/2014/main" id="{A7427A59-8E7F-2246-8E4F-82646C768215}"/>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846321" y="2106326"/>
            <a:ext cx="2305250" cy="1700595"/>
          </a:xfrm>
          <a:prstGeom prst="rect">
            <a:avLst/>
          </a:prstGeom>
        </p:spPr>
      </p:pic>
    </p:spTree>
    <p:extLst>
      <p:ext uri="{BB962C8B-B14F-4D97-AF65-F5344CB8AC3E}">
        <p14:creationId xmlns:p14="http://schemas.microsoft.com/office/powerpoint/2010/main" val="4262392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83824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GUID" val="45411e38-761b-48e8-a3ec-171d4dd0e25e"/>
</p:tagLst>
</file>

<file path=ppt/theme/theme1.xml><?xml version="1.0" encoding="utf-8"?>
<a:theme xmlns:a="http://schemas.openxmlformats.org/drawingml/2006/main" name="Batlow">
  <a:themeElements>
    <a:clrScheme name="Batlow dark pink">
      <a:dk1>
        <a:sysClr val="windowText" lastClr="000000"/>
      </a:dk1>
      <a:lt1>
        <a:sysClr val="window" lastClr="FFFFFF"/>
      </a:lt1>
      <a:dk2>
        <a:srgbClr val="1F497D"/>
      </a:dk2>
      <a:lt2>
        <a:srgbClr val="EEECE1"/>
      </a:lt2>
      <a:accent1>
        <a:srgbClr val="143D5C"/>
      </a:accent1>
      <a:accent2>
        <a:srgbClr val="3A6C57"/>
      </a:accent2>
      <a:accent3>
        <a:srgbClr val="5B7645"/>
      </a:accent3>
      <a:accent4>
        <a:srgbClr val="91862E"/>
      </a:accent4>
      <a:accent5>
        <a:srgbClr val="E19B64"/>
      </a:accent5>
      <a:accent6>
        <a:srgbClr val="B90080"/>
      </a:accent6>
      <a:hlink>
        <a:srgbClr val="0000FF"/>
      </a:hlink>
      <a:folHlink>
        <a:srgbClr val="800080"/>
      </a:folHlink>
    </a:clrScheme>
    <a:fontScheme name="Custom 3">
      <a:majorFont>
        <a:latin typeface="Bahnschrift"/>
        <a:ea typeface=""/>
        <a:cs typeface=""/>
      </a:majorFont>
      <a:minorFont>
        <a:latin typeface="Bahnschrift SemiCondense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atlow" id="{14C34F37-0299-4A6B-895D-99800D5A5FFE}" vid="{4E95AFD7-57F8-4E5A-B3A0-59B441AA926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Default Theme</Template>
  <TotalTime>5362</TotalTime>
  <Words>437</Words>
  <Application>Microsoft Office PowerPoint</Application>
  <PresentationFormat>On-screen Show (16:9)</PresentationFormat>
  <Paragraphs>46</Paragraphs>
  <Slides>10</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Bahnschrift</vt:lpstr>
      <vt:lpstr>Bahnschrift SemiCondensed</vt:lpstr>
      <vt:lpstr>Calibri</vt:lpstr>
      <vt:lpstr>GDS Transport</vt:lpstr>
      <vt:lpstr>Wingdings</vt:lpstr>
      <vt:lpstr>Batlow</vt:lpstr>
      <vt:lpstr>Bioinformatics: Food Detective</vt:lpstr>
      <vt:lpstr>DNA barcoding</vt:lpstr>
      <vt:lpstr>DNA barcoding</vt:lpstr>
      <vt:lpstr>Uses of DNA barcoding</vt:lpstr>
      <vt:lpstr>Food fraud</vt:lpstr>
      <vt:lpstr>Your task</vt:lpstr>
      <vt:lpstr>PowerPoint Presentation</vt:lpstr>
      <vt:lpstr>Why might we find other animal DNA in a pork sausage?</vt:lpstr>
      <vt:lpstr>PowerPoint Presentation</vt:lpstr>
      <vt:lpstr>High E values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Richard Fitzpatrick</dc:creator>
  <cp:lastModifiedBy>Daniel Barker</cp:lastModifiedBy>
  <cp:revision>10</cp:revision>
  <dcterms:created xsi:type="dcterms:W3CDTF">2023-09-27T15:36:26Z</dcterms:created>
  <dcterms:modified xsi:type="dcterms:W3CDTF">2026-03-06T13:18:58Z</dcterms:modified>
</cp:coreProperties>
</file>