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96" r:id="rId2"/>
    <p:sldId id="333" r:id="rId3"/>
    <p:sldId id="498" r:id="rId4"/>
    <p:sldId id="499" r:id="rId5"/>
    <p:sldId id="357" r:id="rId6"/>
    <p:sldId id="485" r:id="rId7"/>
    <p:sldId id="257" r:id="rId8"/>
    <p:sldId id="259" r:id="rId9"/>
    <p:sldId id="258" r:id="rId10"/>
    <p:sldId id="508" r:id="rId11"/>
    <p:sldId id="511" r:id="rId12"/>
    <p:sldId id="336" r:id="rId13"/>
    <p:sldId id="394" r:id="rId14"/>
    <p:sldId id="359" r:id="rId15"/>
    <p:sldId id="492" r:id="rId16"/>
    <p:sldId id="501" r:id="rId17"/>
    <p:sldId id="502" r:id="rId18"/>
    <p:sldId id="341" r:id="rId19"/>
    <p:sldId id="489" r:id="rId20"/>
    <p:sldId id="342" r:id="rId21"/>
    <p:sldId id="510" r:id="rId22"/>
    <p:sldId id="284" r:id="rId23"/>
    <p:sldId id="285" r:id="rId24"/>
    <p:sldId id="506" r:id="rId25"/>
    <p:sldId id="50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41C7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1" autoAdjust="0"/>
    <p:restoredTop sz="88138" autoAdjust="0"/>
  </p:normalViewPr>
  <p:slideViewPr>
    <p:cSldViewPr snapToGrid="0">
      <p:cViewPr varScale="1">
        <p:scale>
          <a:sx n="99" d="100"/>
          <a:sy n="99" d="100"/>
        </p:scale>
        <p:origin x="8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Campbell" userId="bdee3244-b058-4e00-9b6a-0084de89797b" providerId="ADAL" clId="{B650C3E2-A817-4232-8C5F-94745A6CE31A}"/>
    <pc:docChg chg="undo custSel addSld delSld modSld sldOrd">
      <pc:chgData name="Laura Campbell" userId="bdee3244-b058-4e00-9b6a-0084de89797b" providerId="ADAL" clId="{B650C3E2-A817-4232-8C5F-94745A6CE31A}" dt="2025-08-25T12:52:59.493" v="1313"/>
      <pc:docMkLst>
        <pc:docMk/>
      </pc:docMkLst>
      <pc:sldChg chg="modSp mod">
        <pc:chgData name="Laura Campbell" userId="bdee3244-b058-4e00-9b6a-0084de89797b" providerId="ADAL" clId="{B650C3E2-A817-4232-8C5F-94745A6CE31A}" dt="2025-08-25T12:51:37.581" v="1306" actId="20577"/>
        <pc:sldMkLst>
          <pc:docMk/>
          <pc:sldMk cId="1908046911" sldId="359"/>
        </pc:sldMkLst>
        <pc:spChg chg="mod">
          <ac:chgData name="Laura Campbell" userId="bdee3244-b058-4e00-9b6a-0084de89797b" providerId="ADAL" clId="{B650C3E2-A817-4232-8C5F-94745A6CE31A}" dt="2025-08-25T12:51:37.581" v="1306" actId="20577"/>
          <ac:spMkLst>
            <pc:docMk/>
            <pc:sldMk cId="1908046911" sldId="359"/>
            <ac:spMk id="3" creationId="{00000000-0000-0000-0000-000000000000}"/>
          </ac:spMkLst>
        </pc:spChg>
      </pc:sldChg>
      <pc:sldChg chg="del">
        <pc:chgData name="Laura Campbell" userId="bdee3244-b058-4e00-9b6a-0084de89797b" providerId="ADAL" clId="{B650C3E2-A817-4232-8C5F-94745A6CE31A}" dt="2025-08-25T12:28:00.543" v="323" actId="47"/>
        <pc:sldMkLst>
          <pc:docMk/>
          <pc:sldMk cId="2277980532" sldId="427"/>
        </pc:sldMkLst>
      </pc:sldChg>
      <pc:sldChg chg="modSp mod ord">
        <pc:chgData name="Laura Campbell" userId="bdee3244-b058-4e00-9b6a-0084de89797b" providerId="ADAL" clId="{B650C3E2-A817-4232-8C5F-94745A6CE31A}" dt="2025-08-25T12:52:52.825" v="1311"/>
        <pc:sldMkLst>
          <pc:docMk/>
          <pc:sldMk cId="3106844045" sldId="478"/>
        </pc:sldMkLst>
        <pc:spChg chg="mod">
          <ac:chgData name="Laura Campbell" userId="bdee3244-b058-4e00-9b6a-0084de89797b" providerId="ADAL" clId="{B650C3E2-A817-4232-8C5F-94745A6CE31A}" dt="2025-08-25T12:20:40.899" v="161" actId="14100"/>
          <ac:spMkLst>
            <pc:docMk/>
            <pc:sldMk cId="3106844045" sldId="478"/>
            <ac:spMk id="3" creationId="{00000000-0000-0000-0000-000000000000}"/>
          </ac:spMkLst>
        </pc:spChg>
      </pc:sldChg>
      <pc:sldChg chg="add del">
        <pc:chgData name="Laura Campbell" userId="bdee3244-b058-4e00-9b6a-0084de89797b" providerId="ADAL" clId="{B650C3E2-A817-4232-8C5F-94745A6CE31A}" dt="2025-08-25T12:19:35.723" v="5" actId="47"/>
        <pc:sldMkLst>
          <pc:docMk/>
          <pc:sldMk cId="4090922882" sldId="479"/>
        </pc:sldMkLst>
      </pc:sldChg>
      <pc:sldChg chg="del ord">
        <pc:chgData name="Laura Campbell" userId="bdee3244-b058-4e00-9b6a-0084de89797b" providerId="ADAL" clId="{B650C3E2-A817-4232-8C5F-94745A6CE31A}" dt="2025-08-25T12:52:25.704" v="1309" actId="47"/>
        <pc:sldMkLst>
          <pc:docMk/>
          <pc:sldMk cId="367806833" sldId="481"/>
        </pc:sldMkLst>
      </pc:sldChg>
      <pc:sldChg chg="modSp mod">
        <pc:chgData name="Laura Campbell" userId="bdee3244-b058-4e00-9b6a-0084de89797b" providerId="ADAL" clId="{B650C3E2-A817-4232-8C5F-94745A6CE31A}" dt="2025-08-25T12:50:55.092" v="1299" actId="1037"/>
        <pc:sldMkLst>
          <pc:docMk/>
          <pc:sldMk cId="3647096733" sldId="485"/>
        </pc:sldMkLst>
        <pc:grpChg chg="mod">
          <ac:chgData name="Laura Campbell" userId="bdee3244-b058-4e00-9b6a-0084de89797b" providerId="ADAL" clId="{B650C3E2-A817-4232-8C5F-94745A6CE31A}" dt="2025-08-25T12:49:32.197" v="1169" actId="1076"/>
          <ac:grpSpMkLst>
            <pc:docMk/>
            <pc:sldMk cId="3647096733" sldId="485"/>
            <ac:grpSpMk id="4" creationId="{C7A6BADD-674C-C1B7-D482-97004F4226C8}"/>
          </ac:grpSpMkLst>
        </pc:grpChg>
        <pc:grpChg chg="mod">
          <ac:chgData name="Laura Campbell" userId="bdee3244-b058-4e00-9b6a-0084de89797b" providerId="ADAL" clId="{B650C3E2-A817-4232-8C5F-94745A6CE31A}" dt="2025-08-25T12:50:00.181" v="1176" actId="1037"/>
          <ac:grpSpMkLst>
            <pc:docMk/>
            <pc:sldMk cId="3647096733" sldId="485"/>
            <ac:grpSpMk id="6" creationId="{2D90D9AB-9377-9FA8-78F1-4095327725E3}"/>
          </ac:grpSpMkLst>
        </pc:grpChg>
        <pc:picChg chg="mod">
          <ac:chgData name="Laura Campbell" userId="bdee3244-b058-4e00-9b6a-0084de89797b" providerId="ADAL" clId="{B650C3E2-A817-4232-8C5F-94745A6CE31A}" dt="2025-08-25T12:49:57.699" v="1175" actId="1037"/>
          <ac:picMkLst>
            <pc:docMk/>
            <pc:sldMk cId="3647096733" sldId="485"/>
            <ac:picMk id="8" creationId="{CE40BC62-96C9-6367-FC59-913878EE0971}"/>
          </ac:picMkLst>
        </pc:picChg>
        <pc:picChg chg="mod">
          <ac:chgData name="Laura Campbell" userId="bdee3244-b058-4e00-9b6a-0084de89797b" providerId="ADAL" clId="{B650C3E2-A817-4232-8C5F-94745A6CE31A}" dt="2025-08-25T12:50:02.607" v="1177" actId="1037"/>
          <ac:picMkLst>
            <pc:docMk/>
            <pc:sldMk cId="3647096733" sldId="485"/>
            <ac:picMk id="9" creationId="{0F4FD369-1E36-4707-ECEB-67BB10EF0C49}"/>
          </ac:picMkLst>
        </pc:picChg>
        <pc:picChg chg="mod">
          <ac:chgData name="Laura Campbell" userId="bdee3244-b058-4e00-9b6a-0084de89797b" providerId="ADAL" clId="{B650C3E2-A817-4232-8C5F-94745A6CE31A}" dt="2025-08-25T12:49:34.789" v="1170" actId="1076"/>
          <ac:picMkLst>
            <pc:docMk/>
            <pc:sldMk cId="3647096733" sldId="485"/>
            <ac:picMk id="10" creationId="{015D41D2-B650-4D78-5B7B-38B2153D1EAD}"/>
          </ac:picMkLst>
        </pc:picChg>
        <pc:picChg chg="mod">
          <ac:chgData name="Laura Campbell" userId="bdee3244-b058-4e00-9b6a-0084de89797b" providerId="ADAL" clId="{B650C3E2-A817-4232-8C5F-94745A6CE31A}" dt="2025-08-25T12:49:39.016" v="1171" actId="1076"/>
          <ac:picMkLst>
            <pc:docMk/>
            <pc:sldMk cId="3647096733" sldId="485"/>
            <ac:picMk id="11" creationId="{5345406B-5F79-00D1-4E48-C146291874F3}"/>
          </ac:picMkLst>
        </pc:picChg>
        <pc:picChg chg="mod">
          <ac:chgData name="Laura Campbell" userId="bdee3244-b058-4e00-9b6a-0084de89797b" providerId="ADAL" clId="{B650C3E2-A817-4232-8C5F-94745A6CE31A}" dt="2025-08-25T12:49:43.915" v="1173" actId="1076"/>
          <ac:picMkLst>
            <pc:docMk/>
            <pc:sldMk cId="3647096733" sldId="485"/>
            <ac:picMk id="12" creationId="{DEDFD4FC-8C9F-2889-269A-B2CD6995E42B}"/>
          </ac:picMkLst>
        </pc:picChg>
        <pc:picChg chg="mod">
          <ac:chgData name="Laura Campbell" userId="bdee3244-b058-4e00-9b6a-0084de89797b" providerId="ADAL" clId="{B650C3E2-A817-4232-8C5F-94745A6CE31A}" dt="2025-08-25T12:50:39.045" v="1293" actId="1037"/>
          <ac:picMkLst>
            <pc:docMk/>
            <pc:sldMk cId="3647096733" sldId="485"/>
            <ac:picMk id="23" creationId="{1A9EB54C-AF81-2889-F617-76542F38443C}"/>
          </ac:picMkLst>
        </pc:picChg>
        <pc:picChg chg="mod">
          <ac:chgData name="Laura Campbell" userId="bdee3244-b058-4e00-9b6a-0084de89797b" providerId="ADAL" clId="{B650C3E2-A817-4232-8C5F-94745A6CE31A}" dt="2025-08-25T12:50:34.133" v="1290" actId="1037"/>
          <ac:picMkLst>
            <pc:docMk/>
            <pc:sldMk cId="3647096733" sldId="485"/>
            <ac:picMk id="24" creationId="{BA8F2831-6CBD-8DFD-15CD-8162A54BF80E}"/>
          </ac:picMkLst>
        </pc:picChg>
        <pc:picChg chg="mod">
          <ac:chgData name="Laura Campbell" userId="bdee3244-b058-4e00-9b6a-0084de89797b" providerId="ADAL" clId="{B650C3E2-A817-4232-8C5F-94745A6CE31A}" dt="2025-08-25T12:50:55.092" v="1299" actId="1037"/>
          <ac:picMkLst>
            <pc:docMk/>
            <pc:sldMk cId="3647096733" sldId="485"/>
            <ac:picMk id="25" creationId="{AD53712B-331F-AB0F-6388-E7B52A0FEE15}"/>
          </ac:picMkLst>
        </pc:picChg>
        <pc:picChg chg="mod">
          <ac:chgData name="Laura Campbell" userId="bdee3244-b058-4e00-9b6a-0084de89797b" providerId="ADAL" clId="{B650C3E2-A817-4232-8C5F-94745A6CE31A}" dt="2025-08-25T12:50:10.282" v="1181" actId="1036"/>
          <ac:picMkLst>
            <pc:docMk/>
            <pc:sldMk cId="3647096733" sldId="485"/>
            <ac:picMk id="26" creationId="{2C19E858-03BA-1277-FE68-46B1F0D4CE8C}"/>
          </ac:picMkLst>
        </pc:picChg>
        <pc:picChg chg="mod">
          <ac:chgData name="Laura Campbell" userId="bdee3244-b058-4e00-9b6a-0084de89797b" providerId="ADAL" clId="{B650C3E2-A817-4232-8C5F-94745A6CE31A}" dt="2025-08-25T12:50:22.781" v="1286" actId="1035"/>
          <ac:picMkLst>
            <pc:docMk/>
            <pc:sldMk cId="3647096733" sldId="485"/>
            <ac:picMk id="27" creationId="{FD6D067C-F136-5B0A-D5B7-1A747D6DF1D9}"/>
          </ac:picMkLst>
        </pc:picChg>
        <pc:picChg chg="mod">
          <ac:chgData name="Laura Campbell" userId="bdee3244-b058-4e00-9b6a-0084de89797b" providerId="ADAL" clId="{B650C3E2-A817-4232-8C5F-94745A6CE31A}" dt="2025-08-25T12:50:28.499" v="1287" actId="1076"/>
          <ac:picMkLst>
            <pc:docMk/>
            <pc:sldMk cId="3647096733" sldId="485"/>
            <ac:picMk id="28" creationId="{0D0CD0B4-4598-F71B-E42C-37461F808E8A}"/>
          </ac:picMkLst>
        </pc:picChg>
      </pc:sldChg>
      <pc:sldChg chg="ord">
        <pc:chgData name="Laura Campbell" userId="bdee3244-b058-4e00-9b6a-0084de89797b" providerId="ADAL" clId="{B650C3E2-A817-4232-8C5F-94745A6CE31A}" dt="2025-08-25T12:52:59.493" v="1313"/>
        <pc:sldMkLst>
          <pc:docMk/>
          <pc:sldMk cId="951292242" sldId="503"/>
        </pc:sldMkLst>
      </pc:sldChg>
      <pc:sldChg chg="add del">
        <pc:chgData name="Laura Campbell" userId="bdee3244-b058-4e00-9b6a-0084de89797b" providerId="ADAL" clId="{B650C3E2-A817-4232-8C5F-94745A6CE31A}" dt="2025-08-25T12:19:34.048" v="4" actId="47"/>
        <pc:sldMkLst>
          <pc:docMk/>
          <pc:sldMk cId="1914237094" sldId="505"/>
        </pc:sldMkLst>
      </pc:sldChg>
      <pc:sldChg chg="addSp delSp modSp new mod ord modNotesTx">
        <pc:chgData name="Laura Campbell" userId="bdee3244-b058-4e00-9b6a-0084de89797b" providerId="ADAL" clId="{B650C3E2-A817-4232-8C5F-94745A6CE31A}" dt="2025-08-25T12:26:46.472" v="214"/>
        <pc:sldMkLst>
          <pc:docMk/>
          <pc:sldMk cId="4242146995" sldId="509"/>
        </pc:sldMkLst>
        <pc:spChg chg="del">
          <ac:chgData name="Laura Campbell" userId="bdee3244-b058-4e00-9b6a-0084de89797b" providerId="ADAL" clId="{B650C3E2-A817-4232-8C5F-94745A6CE31A}" dt="2025-08-25T12:21:22.084" v="163" actId="478"/>
          <ac:spMkLst>
            <pc:docMk/>
            <pc:sldMk cId="4242146995" sldId="509"/>
            <ac:spMk id="2" creationId="{B9516DDE-1DAB-4BE1-AA66-4C035BD03CD8}"/>
          </ac:spMkLst>
        </pc:spChg>
        <pc:spChg chg="del">
          <ac:chgData name="Laura Campbell" userId="bdee3244-b058-4e00-9b6a-0084de89797b" providerId="ADAL" clId="{B650C3E2-A817-4232-8C5F-94745A6CE31A}" dt="2025-08-25T12:21:24.042" v="164" actId="478"/>
          <ac:spMkLst>
            <pc:docMk/>
            <pc:sldMk cId="4242146995" sldId="509"/>
            <ac:spMk id="3" creationId="{12C20FF6-84D1-4CDC-BDAC-D755C66317BD}"/>
          </ac:spMkLst>
        </pc:spChg>
        <pc:spChg chg="add mod">
          <ac:chgData name="Laura Campbell" userId="bdee3244-b058-4e00-9b6a-0084de89797b" providerId="ADAL" clId="{B650C3E2-A817-4232-8C5F-94745A6CE31A}" dt="2025-08-25T12:26:39.584" v="212" actId="1076"/>
          <ac:spMkLst>
            <pc:docMk/>
            <pc:sldMk cId="4242146995" sldId="509"/>
            <ac:spMk id="6" creationId="{E20BF407-C1AD-45B4-90E7-8D717AB5855C}"/>
          </ac:spMkLst>
        </pc:spChg>
        <pc:picChg chg="add mod">
          <ac:chgData name="Laura Campbell" userId="bdee3244-b058-4e00-9b6a-0084de89797b" providerId="ADAL" clId="{B650C3E2-A817-4232-8C5F-94745A6CE31A}" dt="2025-08-25T12:21:53.600" v="167" actId="1076"/>
          <ac:picMkLst>
            <pc:docMk/>
            <pc:sldMk cId="4242146995" sldId="509"/>
            <ac:picMk id="5" creationId="{6B3BCA0E-EE3A-445B-AB82-AA56D3D4FD9E}"/>
          </ac:picMkLst>
        </pc:picChg>
      </pc:sldChg>
      <pc:sldChg chg="addSp delSp modSp new mod modClrScheme chgLayout">
        <pc:chgData name="Laura Campbell" userId="bdee3244-b058-4e00-9b6a-0084de89797b" providerId="ADAL" clId="{B650C3E2-A817-4232-8C5F-94745A6CE31A}" dt="2025-08-25T12:27:58.898" v="322" actId="1076"/>
        <pc:sldMkLst>
          <pc:docMk/>
          <pc:sldMk cId="2598817952" sldId="510"/>
        </pc:sldMkLst>
        <pc:spChg chg="mod ord">
          <ac:chgData name="Laura Campbell" userId="bdee3244-b058-4e00-9b6a-0084de89797b" providerId="ADAL" clId="{B650C3E2-A817-4232-8C5F-94745A6CE31A}" dt="2025-08-25T12:27:18.561" v="240" actId="700"/>
          <ac:spMkLst>
            <pc:docMk/>
            <pc:sldMk cId="2598817952" sldId="510"/>
            <ac:spMk id="2" creationId="{69174B81-07EB-4A2E-A2A4-612A98608AFC}"/>
          </ac:spMkLst>
        </pc:spChg>
        <pc:spChg chg="del mod ord">
          <ac:chgData name="Laura Campbell" userId="bdee3244-b058-4e00-9b6a-0084de89797b" providerId="ADAL" clId="{B650C3E2-A817-4232-8C5F-94745A6CE31A}" dt="2025-08-25T12:27:18.561" v="240" actId="700"/>
          <ac:spMkLst>
            <pc:docMk/>
            <pc:sldMk cId="2598817952" sldId="510"/>
            <ac:spMk id="3" creationId="{85954C05-B18E-4594-956F-AE95289523DC}"/>
          </ac:spMkLst>
        </pc:spChg>
        <pc:spChg chg="add mod ord">
          <ac:chgData name="Laura Campbell" userId="bdee3244-b058-4e00-9b6a-0084de89797b" providerId="ADAL" clId="{B650C3E2-A817-4232-8C5F-94745A6CE31A}" dt="2025-08-25T12:27:50.196" v="319" actId="1076"/>
          <ac:spMkLst>
            <pc:docMk/>
            <pc:sldMk cId="2598817952" sldId="510"/>
            <ac:spMk id="4" creationId="{6EF8B2F2-98FB-4F66-A31F-9084E246A61F}"/>
          </ac:spMkLst>
        </pc:spChg>
        <pc:grpChg chg="add mod">
          <ac:chgData name="Laura Campbell" userId="bdee3244-b058-4e00-9b6a-0084de89797b" providerId="ADAL" clId="{B650C3E2-A817-4232-8C5F-94745A6CE31A}" dt="2025-08-25T12:27:58.898" v="322" actId="1076"/>
          <ac:grpSpMkLst>
            <pc:docMk/>
            <pc:sldMk cId="2598817952" sldId="510"/>
            <ac:grpSpMk id="5" creationId="{816F6944-112E-47A7-974E-6B269BD769AE}"/>
          </ac:grpSpMkLst>
        </pc:grp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6" creationId="{ECB6EE4D-B7A4-4DEE-A143-068FDEBABD9C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7" creationId="{5B261315-1940-497E-B9C1-95B32A37BC01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8" creationId="{2CF2DD95-8784-430C-BE74-5671AB5E6545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9" creationId="{6228064D-DAC8-45B1-9850-3F866F8724B4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10" creationId="{3AF7DD56-25E6-47BF-80C3-3056A3221E28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11" creationId="{B68AC134-FF6F-4D9F-B80A-76299F4DA2A5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12" creationId="{664E15BE-C4B4-40F9-BCF9-A9521C8D81DD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13" creationId="{1BADED7B-C386-42F7-B4EE-E5729E9BC1A0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14" creationId="{6955C146-27E1-4985-9FE5-D1601E932C68}"/>
          </ac:picMkLst>
        </pc:picChg>
      </pc:sldChg>
      <pc:sldChg chg="addSp delSp modSp new mod modClrScheme chgLayout">
        <pc:chgData name="Laura Campbell" userId="bdee3244-b058-4e00-9b6a-0084de89797b" providerId="ADAL" clId="{B650C3E2-A817-4232-8C5F-94745A6CE31A}" dt="2025-08-25T12:38:12.095" v="1037" actId="207"/>
        <pc:sldMkLst>
          <pc:docMk/>
          <pc:sldMk cId="1416617363" sldId="511"/>
        </pc:sldMkLst>
        <pc:spChg chg="del mod ord">
          <ac:chgData name="Laura Campbell" userId="bdee3244-b058-4e00-9b6a-0084de89797b" providerId="ADAL" clId="{B650C3E2-A817-4232-8C5F-94745A6CE31A}" dt="2025-08-25T12:28:15.728" v="325" actId="700"/>
          <ac:spMkLst>
            <pc:docMk/>
            <pc:sldMk cId="1416617363" sldId="511"/>
            <ac:spMk id="2" creationId="{CB32390D-2294-4AA7-87BA-727F19E704F9}"/>
          </ac:spMkLst>
        </pc:spChg>
        <pc:spChg chg="del mod ord">
          <ac:chgData name="Laura Campbell" userId="bdee3244-b058-4e00-9b6a-0084de89797b" providerId="ADAL" clId="{B650C3E2-A817-4232-8C5F-94745A6CE31A}" dt="2025-08-25T12:28:15.728" v="325" actId="700"/>
          <ac:spMkLst>
            <pc:docMk/>
            <pc:sldMk cId="1416617363" sldId="511"/>
            <ac:spMk id="3" creationId="{EA9FBE42-7F12-491F-ACDA-8B2524DCACF3}"/>
          </ac:spMkLst>
        </pc:spChg>
        <pc:spChg chg="add mod ord">
          <ac:chgData name="Laura Campbell" userId="bdee3244-b058-4e00-9b6a-0084de89797b" providerId="ADAL" clId="{B650C3E2-A817-4232-8C5F-94745A6CE31A}" dt="2025-08-25T12:28:22.503" v="333" actId="20577"/>
          <ac:spMkLst>
            <pc:docMk/>
            <pc:sldMk cId="1416617363" sldId="511"/>
            <ac:spMk id="4" creationId="{349533DA-CA6C-4C82-89E3-6C732DB45501}"/>
          </ac:spMkLst>
        </pc:spChg>
        <pc:spChg chg="add mod ord">
          <ac:chgData name="Laura Campbell" userId="bdee3244-b058-4e00-9b6a-0084de89797b" providerId="ADAL" clId="{B650C3E2-A817-4232-8C5F-94745A6CE31A}" dt="2025-08-25T12:37:43.926" v="1030" actId="14100"/>
          <ac:spMkLst>
            <pc:docMk/>
            <pc:sldMk cId="1416617363" sldId="511"/>
            <ac:spMk id="5" creationId="{2554366B-2953-48CC-AFA6-C6B18AB7A061}"/>
          </ac:spMkLst>
        </pc:spChg>
        <pc:picChg chg="add mod">
          <ac:chgData name="Laura Campbell" userId="bdee3244-b058-4e00-9b6a-0084de89797b" providerId="ADAL" clId="{B650C3E2-A817-4232-8C5F-94745A6CE31A}" dt="2025-08-25T12:38:12.095" v="1037" actId="207"/>
          <ac:picMkLst>
            <pc:docMk/>
            <pc:sldMk cId="1416617363" sldId="511"/>
            <ac:picMk id="7" creationId="{B75CEFEC-C29E-4881-B896-751DFD48B756}"/>
          </ac:picMkLst>
        </pc:picChg>
      </pc:sldChg>
      <pc:sldChg chg="addSp delSp modSp new mod modClrScheme chgLayout">
        <pc:chgData name="Laura Campbell" userId="bdee3244-b058-4e00-9b6a-0084de89797b" providerId="ADAL" clId="{B650C3E2-A817-4232-8C5F-94745A6CE31A}" dt="2025-08-25T12:42:47.505" v="1051" actId="14100"/>
        <pc:sldMkLst>
          <pc:docMk/>
          <pc:sldMk cId="1029904563" sldId="512"/>
        </pc:sldMkLst>
        <pc:spChg chg="del">
          <ac:chgData name="Laura Campbell" userId="bdee3244-b058-4e00-9b6a-0084de89797b" providerId="ADAL" clId="{B650C3E2-A817-4232-8C5F-94745A6CE31A}" dt="2025-08-25T12:41:29.339" v="1039" actId="700"/>
          <ac:spMkLst>
            <pc:docMk/>
            <pc:sldMk cId="1029904563" sldId="512"/>
            <ac:spMk id="2" creationId="{D5D3E232-205A-400F-A70A-2207534DEEA4}"/>
          </ac:spMkLst>
        </pc:spChg>
        <pc:spChg chg="del">
          <ac:chgData name="Laura Campbell" userId="bdee3244-b058-4e00-9b6a-0084de89797b" providerId="ADAL" clId="{B650C3E2-A817-4232-8C5F-94745A6CE31A}" dt="2025-08-25T12:41:29.339" v="1039" actId="700"/>
          <ac:spMkLst>
            <pc:docMk/>
            <pc:sldMk cId="1029904563" sldId="512"/>
            <ac:spMk id="3" creationId="{463FB8EF-738A-4EF4-9B73-5F4091F087B1}"/>
          </ac:spMkLst>
        </pc:spChg>
        <pc:spChg chg="add mod">
          <ac:chgData name="Laura Campbell" userId="bdee3244-b058-4e00-9b6a-0084de89797b" providerId="ADAL" clId="{B650C3E2-A817-4232-8C5F-94745A6CE31A}" dt="2025-08-25T12:42:22.201" v="1047" actId="14100"/>
          <ac:spMkLst>
            <pc:docMk/>
            <pc:sldMk cId="1029904563" sldId="512"/>
            <ac:spMk id="6" creationId="{9F25C45A-580D-4995-96A6-F0731A4C75FC}"/>
          </ac:spMkLst>
        </pc:spChg>
        <pc:spChg chg="add mod">
          <ac:chgData name="Laura Campbell" userId="bdee3244-b058-4e00-9b6a-0084de89797b" providerId="ADAL" clId="{B650C3E2-A817-4232-8C5F-94745A6CE31A}" dt="2025-08-25T12:42:47.505" v="1051" actId="14100"/>
          <ac:spMkLst>
            <pc:docMk/>
            <pc:sldMk cId="1029904563" sldId="512"/>
            <ac:spMk id="7" creationId="{6AC33BB4-1301-4D8D-93CE-00CC60F5C8AE}"/>
          </ac:spMkLst>
        </pc:spChg>
        <pc:picChg chg="add">
          <ac:chgData name="Laura Campbell" userId="bdee3244-b058-4e00-9b6a-0084de89797b" providerId="ADAL" clId="{B650C3E2-A817-4232-8C5F-94745A6CE31A}" dt="2025-08-25T12:41:30.396" v="1040" actId="22"/>
          <ac:picMkLst>
            <pc:docMk/>
            <pc:sldMk cId="1029904563" sldId="512"/>
            <ac:picMk id="5" creationId="{DEBC61FE-2BEC-4BC9-8EA8-260348221828}"/>
          </ac:picMkLst>
        </pc:picChg>
      </pc:sldChg>
      <pc:sldChg chg="addSp delSp modSp new mod modClrScheme chgLayout">
        <pc:chgData name="Laura Campbell" userId="bdee3244-b058-4e00-9b6a-0084de89797b" providerId="ADAL" clId="{B650C3E2-A817-4232-8C5F-94745A6CE31A}" dt="2025-08-25T12:43:36.879" v="1057" actId="1076"/>
        <pc:sldMkLst>
          <pc:docMk/>
          <pc:sldMk cId="2585666504" sldId="513"/>
        </pc:sldMkLst>
        <pc:spChg chg="del">
          <ac:chgData name="Laura Campbell" userId="bdee3244-b058-4e00-9b6a-0084de89797b" providerId="ADAL" clId="{B650C3E2-A817-4232-8C5F-94745A6CE31A}" dt="2025-08-25T12:43:29.533" v="1053" actId="700"/>
          <ac:spMkLst>
            <pc:docMk/>
            <pc:sldMk cId="2585666504" sldId="513"/>
            <ac:spMk id="2" creationId="{301351B0-10E7-427F-AD15-7928E6FCE15F}"/>
          </ac:spMkLst>
        </pc:spChg>
        <pc:spChg chg="del">
          <ac:chgData name="Laura Campbell" userId="bdee3244-b058-4e00-9b6a-0084de89797b" providerId="ADAL" clId="{B650C3E2-A817-4232-8C5F-94745A6CE31A}" dt="2025-08-25T12:43:29.533" v="1053" actId="700"/>
          <ac:spMkLst>
            <pc:docMk/>
            <pc:sldMk cId="2585666504" sldId="513"/>
            <ac:spMk id="3" creationId="{F21AAD7A-3C0C-431F-ABC9-EB137F0E2116}"/>
          </ac:spMkLst>
        </pc:spChg>
        <pc:picChg chg="add mod">
          <ac:chgData name="Laura Campbell" userId="bdee3244-b058-4e00-9b6a-0084de89797b" providerId="ADAL" clId="{B650C3E2-A817-4232-8C5F-94745A6CE31A}" dt="2025-08-25T12:43:36.879" v="1057" actId="1076"/>
          <ac:picMkLst>
            <pc:docMk/>
            <pc:sldMk cId="2585666504" sldId="513"/>
            <ac:picMk id="5" creationId="{96C02CB1-16E0-4C25-B444-A8F453795B9D}"/>
          </ac:picMkLst>
        </pc:picChg>
      </pc:sldChg>
      <pc:sldChg chg="addSp modSp new mod">
        <pc:chgData name="Laura Campbell" userId="bdee3244-b058-4e00-9b6a-0084de89797b" providerId="ADAL" clId="{B650C3E2-A817-4232-8C5F-94745A6CE31A}" dt="2025-08-25T12:46:26.696" v="1168" actId="20577"/>
        <pc:sldMkLst>
          <pc:docMk/>
          <pc:sldMk cId="1024448048" sldId="514"/>
        </pc:sldMkLst>
        <pc:spChg chg="add mod">
          <ac:chgData name="Laura Campbell" userId="bdee3244-b058-4e00-9b6a-0084de89797b" providerId="ADAL" clId="{B650C3E2-A817-4232-8C5F-94745A6CE31A}" dt="2025-08-25T12:44:48.488" v="1072" actId="164"/>
          <ac:spMkLst>
            <pc:docMk/>
            <pc:sldMk cId="1024448048" sldId="514"/>
            <ac:spMk id="4" creationId="{8293C3E9-0118-4824-986E-B60145A8CF06}"/>
          </ac:spMkLst>
        </pc:spChg>
        <pc:spChg chg="add mod">
          <ac:chgData name="Laura Campbell" userId="bdee3244-b058-4e00-9b6a-0084de89797b" providerId="ADAL" clId="{B650C3E2-A817-4232-8C5F-94745A6CE31A}" dt="2025-08-25T12:44:48.488" v="1072" actId="164"/>
          <ac:spMkLst>
            <pc:docMk/>
            <pc:sldMk cId="1024448048" sldId="514"/>
            <ac:spMk id="5" creationId="{00048F27-B98C-4FD8-9345-B66C96519FCB}"/>
          </ac:spMkLst>
        </pc:spChg>
        <pc:spChg chg="add mod">
          <ac:chgData name="Laura Campbell" userId="bdee3244-b058-4e00-9b6a-0084de89797b" providerId="ADAL" clId="{B650C3E2-A817-4232-8C5F-94745A6CE31A}" dt="2025-08-25T12:45:41.023" v="1092" actId="1076"/>
          <ac:spMkLst>
            <pc:docMk/>
            <pc:sldMk cId="1024448048" sldId="514"/>
            <ac:spMk id="11" creationId="{48E4D6CC-CA26-42DA-B705-8B17E1FBF146}"/>
          </ac:spMkLst>
        </pc:spChg>
        <pc:spChg chg="add mod">
          <ac:chgData name="Laura Campbell" userId="bdee3244-b058-4e00-9b6a-0084de89797b" providerId="ADAL" clId="{B650C3E2-A817-4232-8C5F-94745A6CE31A}" dt="2025-08-25T12:46:26.696" v="1168" actId="20577"/>
          <ac:spMkLst>
            <pc:docMk/>
            <pc:sldMk cId="1024448048" sldId="514"/>
            <ac:spMk id="14" creationId="{ECF91FC4-FC21-45FD-A4AA-67C82EF1D468}"/>
          </ac:spMkLst>
        </pc:spChg>
        <pc:grpChg chg="add mod">
          <ac:chgData name="Laura Campbell" userId="bdee3244-b058-4e00-9b6a-0084de89797b" providerId="ADAL" clId="{B650C3E2-A817-4232-8C5F-94745A6CE31A}" dt="2025-08-25T12:44:51.640" v="1073" actId="1076"/>
          <ac:grpSpMkLst>
            <pc:docMk/>
            <pc:sldMk cId="1024448048" sldId="514"/>
            <ac:grpSpMk id="6" creationId="{DF548358-31A2-4EAF-80AC-A0BED7B3E9C5}"/>
          </ac:grpSpMkLst>
        </pc:grpChg>
        <pc:picChg chg="add mod modCrop">
          <ac:chgData name="Laura Campbell" userId="bdee3244-b058-4e00-9b6a-0084de89797b" providerId="ADAL" clId="{B650C3E2-A817-4232-8C5F-94745A6CE31A}" dt="2025-08-25T12:44:48.488" v="1072" actId="164"/>
          <ac:picMkLst>
            <pc:docMk/>
            <pc:sldMk cId="1024448048" sldId="514"/>
            <ac:picMk id="3" creationId="{65663C40-A808-416F-B184-DA4658E73739}"/>
          </ac:picMkLst>
        </pc:picChg>
        <pc:cxnChg chg="add mod">
          <ac:chgData name="Laura Campbell" userId="bdee3244-b058-4e00-9b6a-0084de89797b" providerId="ADAL" clId="{B650C3E2-A817-4232-8C5F-94745A6CE31A}" dt="2025-08-25T12:45:25.331" v="1078" actId="14100"/>
          <ac:cxnSpMkLst>
            <pc:docMk/>
            <pc:sldMk cId="1024448048" sldId="514"/>
            <ac:cxnSpMk id="8" creationId="{E74F7C0A-7E6A-4422-8626-457A526DD5BE}"/>
          </ac:cxnSpMkLst>
        </pc:cxnChg>
        <pc:cxnChg chg="add mod">
          <ac:chgData name="Laura Campbell" userId="bdee3244-b058-4e00-9b6a-0084de89797b" providerId="ADAL" clId="{B650C3E2-A817-4232-8C5F-94745A6CE31A}" dt="2025-08-25T12:45:51.522" v="1095" actId="14100"/>
          <ac:cxnSpMkLst>
            <pc:docMk/>
            <pc:sldMk cId="1024448048" sldId="514"/>
            <ac:cxnSpMk id="12" creationId="{9F3ED1F2-FF9C-48F7-8184-7B1084C29A3F}"/>
          </ac:cxnSpMkLst>
        </pc:cxnChg>
      </pc:sldChg>
    </pc:docChg>
  </pc:docChgLst>
  <pc:docChgLst>
    <pc:chgData name="Laura Campbell" userId="bdee3244-b058-4e00-9b6a-0084de89797b" providerId="ADAL" clId="{78EBB0BA-3913-40C6-A106-B8252F6D1F82}"/>
    <pc:docChg chg="custSel addSld delSld modSld">
      <pc:chgData name="Laura Campbell" userId="bdee3244-b058-4e00-9b6a-0084de89797b" providerId="ADAL" clId="{78EBB0BA-3913-40C6-A106-B8252F6D1F82}" dt="2025-09-29T11:25:07.746" v="50"/>
      <pc:docMkLst>
        <pc:docMk/>
      </pc:docMkLst>
      <pc:sldChg chg="add">
        <pc:chgData name="Laura Campbell" userId="bdee3244-b058-4e00-9b6a-0084de89797b" providerId="ADAL" clId="{78EBB0BA-3913-40C6-A106-B8252F6D1F82}" dt="2025-09-29T11:25:07.746" v="50"/>
        <pc:sldMkLst>
          <pc:docMk/>
          <pc:sldMk cId="4196019856" sldId="257"/>
        </pc:sldMkLst>
      </pc:sldChg>
      <pc:sldChg chg="add">
        <pc:chgData name="Laura Campbell" userId="bdee3244-b058-4e00-9b6a-0084de89797b" providerId="ADAL" clId="{78EBB0BA-3913-40C6-A106-B8252F6D1F82}" dt="2025-09-29T11:25:07.746" v="50"/>
        <pc:sldMkLst>
          <pc:docMk/>
          <pc:sldMk cId="3395326660" sldId="258"/>
        </pc:sldMkLst>
      </pc:sldChg>
      <pc:sldChg chg="add">
        <pc:chgData name="Laura Campbell" userId="bdee3244-b058-4e00-9b6a-0084de89797b" providerId="ADAL" clId="{78EBB0BA-3913-40C6-A106-B8252F6D1F82}" dt="2025-09-29T11:25:07.746" v="50"/>
        <pc:sldMkLst>
          <pc:docMk/>
          <pc:sldMk cId="2855830755" sldId="259"/>
        </pc:sldMkLst>
      </pc:sldChg>
      <pc:sldChg chg="del">
        <pc:chgData name="Laura Campbell" userId="bdee3244-b058-4e00-9b6a-0084de89797b" providerId="ADAL" clId="{78EBB0BA-3913-40C6-A106-B8252F6D1F82}" dt="2025-09-10T16:15:13.019" v="1" actId="47"/>
        <pc:sldMkLst>
          <pc:docMk/>
          <pc:sldMk cId="2418767284" sldId="420"/>
        </pc:sldMkLst>
      </pc:sldChg>
      <pc:sldChg chg="del">
        <pc:chgData name="Laura Campbell" userId="bdee3244-b058-4e00-9b6a-0084de89797b" providerId="ADAL" clId="{78EBB0BA-3913-40C6-A106-B8252F6D1F82}" dt="2025-09-29T11:25:04.602" v="49" actId="47"/>
        <pc:sldMkLst>
          <pc:docMk/>
          <pc:sldMk cId="3639971050" sldId="473"/>
        </pc:sldMkLst>
      </pc:sldChg>
      <pc:sldChg chg="del">
        <pc:chgData name="Laura Campbell" userId="bdee3244-b058-4e00-9b6a-0084de89797b" providerId="ADAL" clId="{78EBB0BA-3913-40C6-A106-B8252F6D1F82}" dt="2025-09-29T11:25:04.602" v="49" actId="47"/>
        <pc:sldMkLst>
          <pc:docMk/>
          <pc:sldMk cId="3831695402" sldId="475"/>
        </pc:sldMkLst>
      </pc:sldChg>
      <pc:sldChg chg="del">
        <pc:chgData name="Laura Campbell" userId="bdee3244-b058-4e00-9b6a-0084de89797b" providerId="ADAL" clId="{78EBB0BA-3913-40C6-A106-B8252F6D1F82}" dt="2025-09-29T11:25:04.602" v="49" actId="47"/>
        <pc:sldMkLst>
          <pc:docMk/>
          <pc:sldMk cId="1420536897" sldId="476"/>
        </pc:sldMkLst>
      </pc:sldChg>
      <pc:sldChg chg="del">
        <pc:chgData name="Laura Campbell" userId="bdee3244-b058-4e00-9b6a-0084de89797b" providerId="ADAL" clId="{78EBB0BA-3913-40C6-A106-B8252F6D1F82}" dt="2025-09-10T16:15:13.580" v="2" actId="47"/>
        <pc:sldMkLst>
          <pc:docMk/>
          <pc:sldMk cId="3106844045" sldId="478"/>
        </pc:sldMkLst>
      </pc:sldChg>
      <pc:sldChg chg="del">
        <pc:chgData name="Laura Campbell" userId="bdee3244-b058-4e00-9b6a-0084de89797b" providerId="ADAL" clId="{78EBB0BA-3913-40C6-A106-B8252F6D1F82}" dt="2025-09-10T16:15:15.839" v="3" actId="47"/>
        <pc:sldMkLst>
          <pc:docMk/>
          <pc:sldMk cId="894461710" sldId="497"/>
        </pc:sldMkLst>
      </pc:sldChg>
      <pc:sldChg chg="del">
        <pc:chgData name="Laura Campbell" userId="bdee3244-b058-4e00-9b6a-0084de89797b" providerId="ADAL" clId="{78EBB0BA-3913-40C6-A106-B8252F6D1F82}" dt="2025-09-10T16:15:10.310" v="0" actId="47"/>
        <pc:sldMkLst>
          <pc:docMk/>
          <pc:sldMk cId="951292242" sldId="503"/>
        </pc:sldMkLst>
      </pc:sldChg>
      <pc:sldChg chg="del">
        <pc:chgData name="Laura Campbell" userId="bdee3244-b058-4e00-9b6a-0084de89797b" providerId="ADAL" clId="{78EBB0BA-3913-40C6-A106-B8252F6D1F82}" dt="2025-09-10T16:15:29.085" v="9" actId="47"/>
        <pc:sldMkLst>
          <pc:docMk/>
          <pc:sldMk cId="728279343" sldId="504"/>
        </pc:sldMkLst>
      </pc:sldChg>
      <pc:sldChg chg="del">
        <pc:chgData name="Laura Campbell" userId="bdee3244-b058-4e00-9b6a-0084de89797b" providerId="ADAL" clId="{78EBB0BA-3913-40C6-A106-B8252F6D1F82}" dt="2025-09-10T16:15:21.107" v="4" actId="47"/>
        <pc:sldMkLst>
          <pc:docMk/>
          <pc:sldMk cId="4242146995" sldId="509"/>
        </pc:sldMkLst>
      </pc:sldChg>
      <pc:sldChg chg="del">
        <pc:chgData name="Laura Campbell" userId="bdee3244-b058-4e00-9b6a-0084de89797b" providerId="ADAL" clId="{78EBB0BA-3913-40C6-A106-B8252F6D1F82}" dt="2025-09-10T16:15:22.361" v="5" actId="47"/>
        <pc:sldMkLst>
          <pc:docMk/>
          <pc:sldMk cId="1416617363" sldId="511"/>
        </pc:sldMkLst>
      </pc:sldChg>
      <pc:sldChg chg="addSp modSp new mod modClrScheme chgLayout">
        <pc:chgData name="Laura Campbell" userId="bdee3244-b058-4e00-9b6a-0084de89797b" providerId="ADAL" clId="{78EBB0BA-3913-40C6-A106-B8252F6D1F82}" dt="2025-09-16T10:17:05.539" v="48" actId="1076"/>
        <pc:sldMkLst>
          <pc:docMk/>
          <pc:sldMk cId="1567620300" sldId="511"/>
        </pc:sldMkLst>
        <pc:spChg chg="add mod">
          <ac:chgData name="Laura Campbell" userId="bdee3244-b058-4e00-9b6a-0084de89797b" providerId="ADAL" clId="{78EBB0BA-3913-40C6-A106-B8252F6D1F82}" dt="2025-09-16T10:15:30.171" v="36" actId="207"/>
          <ac:spMkLst>
            <pc:docMk/>
            <pc:sldMk cId="1567620300" sldId="511"/>
            <ac:spMk id="2" creationId="{E6BD900B-C361-46A7-8A3B-7BC7054FCA99}"/>
          </ac:spMkLst>
        </pc:spChg>
        <pc:spChg chg="add mod">
          <ac:chgData name="Laura Campbell" userId="bdee3244-b058-4e00-9b6a-0084de89797b" providerId="ADAL" clId="{78EBB0BA-3913-40C6-A106-B8252F6D1F82}" dt="2025-09-16T10:16:02.107" v="44" actId="1076"/>
          <ac:spMkLst>
            <pc:docMk/>
            <pc:sldMk cId="1567620300" sldId="511"/>
            <ac:spMk id="3" creationId="{51F34BAF-E059-49B7-AFCC-60DC419A4ADD}"/>
          </ac:spMkLst>
        </pc:spChg>
        <pc:picChg chg="add mod">
          <ac:chgData name="Laura Campbell" userId="bdee3244-b058-4e00-9b6a-0084de89797b" providerId="ADAL" clId="{78EBB0BA-3913-40C6-A106-B8252F6D1F82}" dt="2025-09-16T10:17:05.539" v="48" actId="1076"/>
          <ac:picMkLst>
            <pc:docMk/>
            <pc:sldMk cId="1567620300" sldId="511"/>
            <ac:picMk id="5" creationId="{7DB8500D-5677-4F7B-A884-FE6D1A94D083}"/>
          </ac:picMkLst>
        </pc:picChg>
      </pc:sldChg>
      <pc:sldChg chg="del">
        <pc:chgData name="Laura Campbell" userId="bdee3244-b058-4e00-9b6a-0084de89797b" providerId="ADAL" clId="{78EBB0BA-3913-40C6-A106-B8252F6D1F82}" dt="2025-09-10T16:15:26.028" v="7" actId="47"/>
        <pc:sldMkLst>
          <pc:docMk/>
          <pc:sldMk cId="1029904563" sldId="512"/>
        </pc:sldMkLst>
      </pc:sldChg>
      <pc:sldChg chg="del">
        <pc:chgData name="Laura Campbell" userId="bdee3244-b058-4e00-9b6a-0084de89797b" providerId="ADAL" clId="{78EBB0BA-3913-40C6-A106-B8252F6D1F82}" dt="2025-09-10T16:15:25.254" v="6" actId="47"/>
        <pc:sldMkLst>
          <pc:docMk/>
          <pc:sldMk cId="2585666504" sldId="513"/>
        </pc:sldMkLst>
      </pc:sldChg>
      <pc:sldChg chg="del">
        <pc:chgData name="Laura Campbell" userId="bdee3244-b058-4e00-9b6a-0084de89797b" providerId="ADAL" clId="{78EBB0BA-3913-40C6-A106-B8252F6D1F82}" dt="2025-09-10T16:15:26.703" v="8" actId="47"/>
        <pc:sldMkLst>
          <pc:docMk/>
          <pc:sldMk cId="1024448048" sldId="51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F3718-263E-4187-B76C-8A94E65B95C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AB00B-81EF-4682-BA6E-95984DCB77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308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Times New Roman" charset="0"/>
              </a:defRPr>
            </a:lvl1pPr>
            <a:lvl2pPr marL="37931725" indent="-37474525" defTabSz="915988"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9pPr>
          </a:lstStyle>
          <a:p>
            <a:pPr eaLnBrk="1" hangingPunct="1"/>
            <a:fld id="{87869E84-BC79-AF4E-BCF6-C143843E13D1}" type="slidenum">
              <a:rPr lang="en-GB" sz="1200"/>
              <a:pPr eaLnBrk="1" hangingPunct="1"/>
              <a:t>2</a:t>
            </a:fld>
            <a:endParaRPr lang="en-GB" sz="12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GB" dirty="0">
                <a:latin typeface="Times New Roman" charset="0"/>
                <a:cs typeface="Times New Roman" charset="0"/>
              </a:rPr>
              <a:t>I like this and I am struggling to find a good copyright free version of this – come back!!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801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Here I have added in references to systematics and medicine as these are the examples in the SQA human bio textbook of uses of bioinformatics.</a:t>
            </a:r>
          </a:p>
          <a:p>
            <a:endParaRPr lang="en-GB" dirty="0"/>
          </a:p>
          <a:p>
            <a:r>
              <a:rPr lang="en-GB" dirty="0"/>
              <a:t>IMAGES:</a:t>
            </a:r>
          </a:p>
          <a:p>
            <a:endParaRPr lang="en-GB" dirty="0"/>
          </a:p>
          <a:p>
            <a:r>
              <a:rPr lang="en-GB" dirty="0"/>
              <a:t>Mouse: https://pixabay.com/photos/mouse-rodent-animal-gnaw-2804763/</a:t>
            </a:r>
          </a:p>
          <a:p>
            <a:endParaRPr lang="en-GB" dirty="0"/>
          </a:p>
          <a:p>
            <a:r>
              <a:rPr lang="en-GB" dirty="0"/>
              <a:t>Woman: https://www.pexels.com/photo/portrait-of-female-scientist-in-white-lab-coat-smiling-4031686/</a:t>
            </a:r>
          </a:p>
          <a:p>
            <a:endParaRPr lang="en-GB" dirty="0"/>
          </a:p>
          <a:p>
            <a:r>
              <a:rPr lang="en-GB" dirty="0"/>
              <a:t>Guinea pig: https://commons.wikimedia.org/wiki/File:Cjam-tutorial-guineapig.jpg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875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Struggling to find sequencer copyright free image – they do basically look like huge computers so I have used this icon as a placeholder but I would prefer a photo of a real 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249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FF5F8-54BE-7C4D-BA50-81DF56C10BA4}" type="slidenum">
              <a:rPr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742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6884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18</a:t>
            </a:fld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572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19</a:t>
            </a:fld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891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Positive as fixed in population. What the advantage is/was, not currently known (to </a:t>
            </a:r>
            <a:r>
              <a:rPr lang="en-US"/>
              <a:t>ours knowledge)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20</a:t>
            </a:fld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387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Is there a reason we give the instructions in the ppt and not on the worksheet?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324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9FEDD-BEE3-488E-A784-AB8B3F5D9E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5636AE-C2BF-41D6-A228-6DA55A254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4EB745-EE7E-4566-80D6-B5E7714EE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FEE5C-2467-49CC-8E08-723426C20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B834C2-ECF1-4683-BF41-C3933453E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8736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EF21E-A63C-4F07-822E-9618809E4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38DC9E-B7F9-4E60-BFC8-DAA62AFBC6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9F1A8-2FAA-4D42-924B-F6EF2C4D2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5DCB1-6A84-4906-8211-C57B56E41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8DD4EC-136D-4626-9301-D430C0D9D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803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8CBEC8-1F5E-4F18-A13B-4E4173D98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619FBA-5A81-435A-9EE0-2397E29F4D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F0452C-D590-4E70-82CD-2B3C3C5BE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B6852A-25E2-4A50-8CBD-C2E8C537C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D43C1-17C4-4296-81E0-33654C761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195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CA93A-E5E5-456E-80C5-F386C66E4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1349B-D189-4238-B054-F3A092199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63351-C5FE-4BAF-8964-83A60FB4D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AF7FA-C0F6-4198-BF98-E88349B31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05DB15-2351-4469-AD65-91699ACB8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7701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07B15-B615-4AE4-ACDC-30FBD2E96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2F55E9-67BB-4C78-81D1-EADA0FD03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4E6AB6-7708-4A90-9588-F1F55DA9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06BD7-3ED9-4777-A679-8C2CE6652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C7312-E408-4A06-95A6-F9E75F0B0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465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1C46-2542-4D3D-82ED-DA86F489A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C7842-5E61-44F1-B264-695C6262C7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4CC856-FFD7-43E8-A8D4-99B1827651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FDAF4A-A2A6-4D1E-AEFE-398A7BFA0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D1466F-E5B9-4055-BB22-4E423564E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1367D-AF01-4E20-A4A5-620C524B2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059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35415-35EA-4181-BC90-1353ADB4F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D7AD6-3F04-4CF6-AE00-678A363AEB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1F6E71-7528-4854-8700-3B2D2526F7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E25B70-677A-4BE8-87FE-506553AFB2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939C55-AD0E-4DD1-80BF-70D5B30FE3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D6DBA1-94E1-4AFE-B723-1A92E89D5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D9910E-D033-4791-BDBC-F6C0FFE38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502D19-13B4-452E-8CE0-899F92396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190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38779-7C1F-4CB0-B7EE-3DDB0114A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87878F-7194-4939-8E4E-FF7237B68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34CC1E-7963-4214-AB7F-8AAAD4C99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814552-E606-4D45-8428-BD22B44C1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301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CAF305-C2E9-4A15-A8CA-B64E6F47A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9539C4-908F-451D-8AE1-9546DD0C3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6B4D0E-F05C-4A5B-97C7-A58C04BA9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044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4659D-5B71-4AB7-B2ED-9347EC699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31749-EA5F-4923-A245-25CE7695F2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B72F72-D76F-4EC3-B678-98DDDFC99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3CD7EF-0451-4967-BF5D-AB80137F3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05B949-088E-42E0-8392-57A03A9CF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39586F-EC34-44CE-A38B-9CBFC37FA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4431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11286-CA76-4987-8299-EB7C392DE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9768CB-3F44-40BC-83B4-CCBFA5CC04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1FB89-8DA9-4B63-9398-133909BD4E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B9C574-5B17-4C3E-A1E5-1B3A6D99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933CBB-5DD5-4AEE-9B84-A57F8EB26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AF1D6-3ACC-49A8-96AD-35805B0D5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25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67A770-86FC-49E3-A0AD-274DA0161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25F048-D209-4047-98AF-E72F0C137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1E336-699C-48B3-90B4-A1B4AFE687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02B92-E2BC-4773-BFCB-8E7A811EDA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5230E-3B4E-42BB-8FED-936CEAB44B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0676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hyperlink" Target="mailto:4273_pi@ed.ac.uk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twitter.com/4273pi" TargetMode="External"/><Relationship Id="rId5" Type="http://schemas.openxmlformats.org/officeDocument/2006/relationships/hyperlink" Target="https://4273pi.org/" TargetMode="Externa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edin.ac/4mmhcNk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10" Type="http://schemas.openxmlformats.org/officeDocument/2006/relationships/image" Target="../media/image34.png"/><Relationship Id="rId4" Type="http://schemas.openxmlformats.org/officeDocument/2006/relationships/image" Target="../media/image28.jpg"/><Relationship Id="rId9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4273pi.org/" TargetMode="External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4273_pi@ed.ac.uk" TargetMode="External"/><Relationship Id="rId4" Type="http://schemas.openxmlformats.org/officeDocument/2006/relationships/hyperlink" Target="https://twitter.com/4273pi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10" Type="http://schemas.openxmlformats.org/officeDocument/2006/relationships/image" Target="../media/image19.sv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8E2955-2828-9546-B408-266F217BF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363" y="5155111"/>
            <a:ext cx="1517968" cy="10708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F5C6B08-B4E1-3C46-B49F-617CEE9213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1993" y="5155111"/>
            <a:ext cx="3957471" cy="8404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53BBC2-1749-594B-8B80-3B758609E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5016" y="3225784"/>
            <a:ext cx="3265713" cy="95581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0F6C9D-1E38-8644-9927-ACC8737A6D17}"/>
              </a:ext>
            </a:extLst>
          </p:cNvPr>
          <p:cNvSpPr/>
          <p:nvPr/>
        </p:nvSpPr>
        <p:spPr>
          <a:xfrm>
            <a:off x="2929197" y="2606611"/>
            <a:ext cx="6154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5"/>
              </a:rPr>
              <a:t>https://4273pi.org</a:t>
            </a:r>
            <a:r>
              <a:rPr lang="en-US" dirty="0"/>
              <a:t>          </a:t>
            </a:r>
            <a:r>
              <a:rPr lang="en-US" dirty="0">
                <a:hlinkClick r:id="rId6"/>
              </a:rPr>
              <a:t>@4273pi</a:t>
            </a:r>
            <a:r>
              <a:rPr lang="en-US" dirty="0"/>
              <a:t>          </a:t>
            </a:r>
            <a:r>
              <a:rPr lang="en-US" dirty="0">
                <a:hlinkClick r:id="rId7"/>
              </a:rPr>
              <a:t>4273_pi@ed.ac.uk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78F1AA-6C20-593E-81E4-E5594CC02FBB}"/>
              </a:ext>
            </a:extLst>
          </p:cNvPr>
          <p:cNvSpPr txBox="1"/>
          <p:nvPr/>
        </p:nvSpPr>
        <p:spPr>
          <a:xfrm>
            <a:off x="2360363" y="258407"/>
            <a:ext cx="74550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Bahnschrift" panose="020B0502040204020203" pitchFamily="34" charset="0"/>
              </a:rPr>
              <a:t>Bioinformatics: </a:t>
            </a:r>
            <a:br>
              <a:rPr lang="en-GB" sz="3600" b="1" dirty="0">
                <a:latin typeface="Bahnschrift" panose="020B0502040204020203" pitchFamily="34" charset="0"/>
              </a:rPr>
            </a:br>
            <a:r>
              <a:rPr lang="en-GB" sz="3600" b="1" dirty="0">
                <a:latin typeface="Bahnschrift" panose="020B0502040204020203" pitchFamily="34" charset="0"/>
              </a:rPr>
              <a:t>The power of computers in biology</a:t>
            </a:r>
          </a:p>
        </p:txBody>
      </p:sp>
    </p:spTree>
    <p:extLst>
      <p:ext uri="{BB962C8B-B14F-4D97-AF65-F5344CB8AC3E}">
        <p14:creationId xmlns:p14="http://schemas.microsoft.com/office/powerpoint/2010/main" val="326668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F988C9A-46F6-4F0A-93A1-DAC1F6C48B1A}"/>
              </a:ext>
            </a:extLst>
          </p:cNvPr>
          <p:cNvSpPr txBox="1">
            <a:spLocks/>
          </p:cNvSpPr>
          <p:nvPr/>
        </p:nvSpPr>
        <p:spPr>
          <a:xfrm>
            <a:off x="1181100" y="1952625"/>
            <a:ext cx="9010650" cy="1895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7030A0"/>
                </a:solidFill>
                <a:latin typeface="Bahnschrift" panose="020B0502040204020203" pitchFamily="34" charset="0"/>
              </a:rPr>
              <a:t>What is the consequence of a frameshift mutation?</a:t>
            </a:r>
          </a:p>
        </p:txBody>
      </p:sp>
    </p:spTree>
    <p:extLst>
      <p:ext uri="{BB962C8B-B14F-4D97-AF65-F5344CB8AC3E}">
        <p14:creationId xmlns:p14="http://schemas.microsoft.com/office/powerpoint/2010/main" val="2848168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D900B-C361-46A7-8A3B-7BC7054FC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AA41C7"/>
                </a:solidFill>
              </a:rPr>
              <a:t>Today’s worksheet: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34BAF-E059-49B7-AFCC-60DC419A4A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5978" y="1781237"/>
            <a:ext cx="5722398" cy="9086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b="0" i="0" dirty="0">
                <a:effectLst/>
                <a:latin typeface="Aptos"/>
                <a:hlinkClick r:id="rId2" tooltip="https://edin.ac/4mmhcNk"/>
              </a:rPr>
              <a:t>https://edin.ac/4mmhcNk</a:t>
            </a:r>
            <a:endParaRPr lang="en-GB" sz="4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B8500D-5677-4F7B-A884-FE6D1A94D0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461" y="2780483"/>
            <a:ext cx="3136777" cy="313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620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latin typeface="Bahnschrift" panose="020B0502040204020203" pitchFamily="34" charset="0"/>
              </a:rPr>
              <a:t>Today’s Workshop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52C6DA-6EBB-43EA-917D-8E58B827F046}"/>
              </a:ext>
            </a:extLst>
          </p:cNvPr>
          <p:cNvSpPr/>
          <p:nvPr/>
        </p:nvSpPr>
        <p:spPr>
          <a:xfrm>
            <a:off x="1999694" y="1678196"/>
            <a:ext cx="83886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&gt;</a:t>
            </a:r>
            <a:r>
              <a:rPr lang="en-GB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Sequence_R</a:t>
            </a:r>
            <a:endParaRPr lang="en-GB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ATGGTCCATGGGTACAAAGGGGTCCAGTTCCAAAACTGGGCGAAGACCTATGGCTGCAGTCCAGAGATGT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ACTACCAGCCCACATCAGTGGGGGAGGTCAGAGAGGTGCTGGCCCTGGCCCGGCAGCAGAACAAGAAAGT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GAAGGTGGTGGGTGGCGGCCACTCGCCTTCAGACATCGCCTGCACCGATGGCTTCATGATTCACATGGGC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AAGATGAACCGGGTTCTCCAGGTGGACAAGGAGAAGAAGCAGGTCACAGTGGAAGCCGGTATCCTCCTGA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CTGACCTGCACCCACAGCTGGACAAGCATGGCCTGGCCCTGTCTAATCTGGGAGCCGTGTCTGATGTGAC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GGTTGGTGGCGTCATTGGGTCTGGAACACATAACACCGGGATCAAGCACGGTATCCTGGCCACCCAGGTG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GTGGCCCTGACCCTGATGAAGGCTGATGGAACAGTTCTGGAATGTTCTGAGTCAAGTAATGCAGATGTGT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TCCAGGCTGCAAGGGTGCACCTGGGCTGCCTGGGTGTTATCCTCACTGTCACCCTGCAGTGTGTGCCACA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GTTCCACCTTCTGGAGACATCCTTTCCTTCGACCCTCAAGGAGGTCCTTGACAACCTGGACAGCCACCTG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AAGAAGTCTGAGTACTTCCGCTTCCTCTGGTTTCCTCACAGTGAGAACGTCAGCATCATCTACCAAGATC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ACACCAACAAGGAGCCCTCCTCTGCATCTAACTGGTTTTGGGACTATGCCATTGGGTTCTACCTCCTGGA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ATTCTTGCTCTGGACCAGCACCTACCTGCCACGCCTCGTGGGCTGGATCAACCGCTTCTTCTTCTGGCTG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CTGTTCAACTGCAAGAAGGAGAGCAGCAACCTCAGCCACAAGATCTTCTCCTACGAGTGTCGCTTCAAGC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AGCATGTCCAAGACTGGGCCATCCCCAGGGAGAAGACCAAGGAGGCCCTGCTGGAGCTAAAGGCCATGCT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GGAGGCCCACCCCAAGGTGGTAGCCCACTACCCCGTGGAGGTGCGCTTCACCCGAGGTGATGACATCCTG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CTGAGCCCGTGCTTCCAGAGGGACAGCTGCTACATGAACATCATTATGTACAGGCCCTATGGGAAGGATG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TGCCTCGGTTGGATTACTGGCTGGCCTATGAGACCATCATGAAGAAGTTTGGAGGCAGGCCCCACTGGGC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AAAGGCCCACAATTGCACCAGGAAGGACTTTGAGAAAATGTACCCCGCCTTTCACAAGTTCTGTGACATC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CGCGAGAAGCTGGACCCCACTGGAATGTTCTTGAATTCGTACCTGGAAAAGGTTTTCTACTAA</a:t>
            </a:r>
          </a:p>
        </p:txBody>
      </p:sp>
    </p:spTree>
    <p:extLst>
      <p:ext uri="{BB962C8B-B14F-4D97-AF65-F5344CB8AC3E}">
        <p14:creationId xmlns:p14="http://schemas.microsoft.com/office/powerpoint/2010/main" val="705489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0" b="4053"/>
          <a:stretch/>
        </p:blipFill>
        <p:spPr>
          <a:xfrm>
            <a:off x="1524000" y="975069"/>
            <a:ext cx="9127015" cy="513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503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350" y="369888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latin typeface="Bahnschrift" panose="020B0502040204020203" pitchFamily="34" charset="0"/>
              </a:rPr>
              <a:t>Today’s practical 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4150" y="1797365"/>
            <a:ext cx="8769350" cy="40503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>
                <a:latin typeface="Bahnschrift" panose="020B0502040204020203" pitchFamily="34" charset="0"/>
                <a:ea typeface="Arial" charset="0"/>
                <a:cs typeface="Arial" charset="0"/>
              </a:rPr>
              <a:t>Follow the instructions in your worksheet. </a:t>
            </a:r>
          </a:p>
          <a:p>
            <a:pPr marL="0" indent="0">
              <a:buNone/>
            </a:pPr>
            <a:endParaRPr lang="en-US" sz="4800" dirty="0">
              <a:latin typeface="Bahnschrift" panose="020B0502040204020203" pitchFamily="34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en-US" sz="4800" dirty="0">
                <a:latin typeface="Bahnschrift" panose="020B0502040204020203" pitchFamily="34" charset="0"/>
                <a:ea typeface="Arial" charset="0"/>
                <a:cs typeface="Arial" charset="0"/>
              </a:rPr>
              <a:t>Write down the answers on your answer sheet.</a:t>
            </a:r>
          </a:p>
          <a:p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46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Task 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C8304-DA59-41BB-C31D-02D80D2DE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3" y="5106155"/>
            <a:ext cx="9143999" cy="800933"/>
          </a:xfrm>
          <a:noFill/>
        </p:spPr>
        <p:txBody>
          <a:bodyPr>
            <a:normAutofit/>
          </a:bodyPr>
          <a:lstStyle/>
          <a:p>
            <a:r>
              <a:rPr lang="en-GB" sz="2800" b="1" dirty="0">
                <a:solidFill>
                  <a:schemeClr val="tx1"/>
                </a:solidFill>
                <a:latin typeface="Bahnschrift" panose="020B0502040204020203" pitchFamily="34" charset="0"/>
              </a:rPr>
              <a:t>Determine the function of Sequence R</a:t>
            </a:r>
          </a:p>
        </p:txBody>
      </p:sp>
    </p:spTree>
    <p:extLst>
      <p:ext uri="{BB962C8B-B14F-4D97-AF65-F5344CB8AC3E}">
        <p14:creationId xmlns:p14="http://schemas.microsoft.com/office/powerpoint/2010/main" val="2433156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Task B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C8304-DA59-41BB-C31D-02D80D2DE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3" y="5106155"/>
            <a:ext cx="9143999" cy="800933"/>
          </a:xfrm>
          <a:noFill/>
        </p:spPr>
        <p:txBody>
          <a:bodyPr>
            <a:normAutofit/>
          </a:bodyPr>
          <a:lstStyle/>
          <a:p>
            <a:r>
              <a:rPr lang="en-GB" sz="2800" b="1" dirty="0">
                <a:solidFill>
                  <a:schemeClr val="tx1"/>
                </a:solidFill>
              </a:rPr>
              <a:t>Looking for a match to Sequence R in the human genome</a:t>
            </a:r>
          </a:p>
        </p:txBody>
      </p:sp>
    </p:spTree>
    <p:extLst>
      <p:ext uri="{BB962C8B-B14F-4D97-AF65-F5344CB8AC3E}">
        <p14:creationId xmlns:p14="http://schemas.microsoft.com/office/powerpoint/2010/main" val="522249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7816FE-B996-4DE2-A965-A5DF147092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309"/>
          <a:stretch/>
        </p:blipFill>
        <p:spPr>
          <a:xfrm>
            <a:off x="2148742" y="26003"/>
            <a:ext cx="7653188" cy="6786495"/>
          </a:xfrm>
          <a:prstGeom prst="rect">
            <a:avLst/>
          </a:prstGeom>
        </p:spPr>
      </p:pic>
      <p:sp>
        <p:nvSpPr>
          <p:cNvPr id="9" name="Line 7"/>
          <p:cNvSpPr>
            <a:spLocks noChangeShapeType="1"/>
          </p:cNvSpPr>
          <p:nvPr/>
        </p:nvSpPr>
        <p:spPr bwMode="auto">
          <a:xfrm flipH="1" flipV="1">
            <a:off x="6551033" y="3261838"/>
            <a:ext cx="2840174" cy="569108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7532302" y="5680012"/>
            <a:ext cx="119808" cy="56910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0000FF"/>
              </a:solidFill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781041FC-FF81-43F6-8227-E0A4780590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5943" y="2707883"/>
            <a:ext cx="119808" cy="56910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0000FF"/>
              </a:solidFill>
            </a:endParaRPr>
          </a:p>
        </p:txBody>
      </p:sp>
      <p:sp>
        <p:nvSpPr>
          <p:cNvPr id="15" name="Line 7">
            <a:extLst>
              <a:ext uri="{FF2B5EF4-FFF2-40B4-BE49-F238E27FC236}">
                <a16:creationId xmlns:a16="http://schemas.microsoft.com/office/drawing/2014/main" id="{B3A1C198-FEEC-442A-9D21-F56AB57346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77010" y="3830947"/>
            <a:ext cx="906508" cy="2122908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8570517" y="3352857"/>
            <a:ext cx="2032481" cy="923330"/>
          </a:xfrm>
          <a:prstGeom prst="rect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Times New Roman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9pPr>
          </a:lstStyle>
          <a:p>
            <a:pPr eaLnBrk="1" hangingPunct="1"/>
            <a:r>
              <a:rPr lang="en-GB" sz="1800" b="1" dirty="0">
                <a:solidFill>
                  <a:srgbClr val="0000FF"/>
                </a:solidFill>
              </a:rPr>
              <a:t>Frameshift mutations in the human genome</a:t>
            </a:r>
          </a:p>
        </p:txBody>
      </p:sp>
    </p:spTree>
    <p:extLst>
      <p:ext uri="{BB962C8B-B14F-4D97-AF65-F5344CB8AC3E}">
        <p14:creationId xmlns:p14="http://schemas.microsoft.com/office/powerpoint/2010/main" val="748523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3867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4336" y="1728877"/>
            <a:ext cx="84233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mouse has a functional </a:t>
            </a:r>
            <a:r>
              <a:rPr lang="en-US" sz="3200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Because of this, mice </a:t>
            </a:r>
            <a:r>
              <a:rPr lang="en-US" sz="28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can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their own Vitamin C.</a:t>
            </a: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443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64289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4336" y="1728877"/>
            <a:ext cx="842332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mouse has a functional </a:t>
            </a:r>
            <a:r>
              <a:rPr lang="en-US" sz="3200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Because of this, mice </a:t>
            </a:r>
            <a:r>
              <a:rPr lang="en-US" sz="28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can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their own Vitamin C.</a:t>
            </a: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Humans lack a functional 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Because of this, humans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cannot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their own Vitamin C.</a:t>
            </a:r>
          </a:p>
        </p:txBody>
      </p:sp>
    </p:spTree>
    <p:extLst>
      <p:ext uri="{BB962C8B-B14F-4D97-AF65-F5344CB8AC3E}">
        <p14:creationId xmlns:p14="http://schemas.microsoft.com/office/powerpoint/2010/main" val="3063299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D4C8BA27-FD28-60CE-AFCA-757F3F55E57B}"/>
              </a:ext>
            </a:extLst>
          </p:cNvPr>
          <p:cNvGrpSpPr/>
          <p:nvPr/>
        </p:nvGrpSpPr>
        <p:grpSpPr>
          <a:xfrm rot="5400000">
            <a:off x="3341370" y="392371"/>
            <a:ext cx="914400" cy="7597140"/>
            <a:chOff x="8382000" y="0"/>
            <a:chExt cx="914400" cy="759714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A986612-890B-DBE7-95ED-428CBC2EEDFB}"/>
                </a:ext>
              </a:extLst>
            </p:cNvPr>
            <p:cNvGrpSpPr/>
            <p:nvPr/>
          </p:nvGrpSpPr>
          <p:grpSpPr>
            <a:xfrm>
              <a:off x="8382000" y="0"/>
              <a:ext cx="914400" cy="2590800"/>
              <a:chOff x="8382000" y="0"/>
              <a:chExt cx="914400" cy="2590800"/>
            </a:xfrm>
          </p:grpSpPr>
          <p:pic>
            <p:nvPicPr>
              <p:cNvPr id="4" name="Graphic 3" descr="DNA with solid fill">
                <a:extLst>
                  <a:ext uri="{FF2B5EF4-FFF2-40B4-BE49-F238E27FC236}">
                    <a16:creationId xmlns:a16="http://schemas.microsoft.com/office/drawing/2014/main" id="{6772BC32-50A2-7E11-4DC2-A5AD0A14E8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5" name="Graphic 4" descr="DNA with solid fill">
                <a:extLst>
                  <a:ext uri="{FF2B5EF4-FFF2-40B4-BE49-F238E27FC236}">
                    <a16:creationId xmlns:a16="http://schemas.microsoft.com/office/drawing/2014/main" id="{C5628D66-90B3-9282-3AA9-1C3431529D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8382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DNA with solid fill">
                <a:extLst>
                  <a:ext uri="{FF2B5EF4-FFF2-40B4-BE49-F238E27FC236}">
                    <a16:creationId xmlns:a16="http://schemas.microsoft.com/office/drawing/2014/main" id="{63009E34-90E0-4FA9-1E56-21661F7E9A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1676400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9AD27B4-6A5B-2458-AEE5-1EF7B865DE7D}"/>
                </a:ext>
              </a:extLst>
            </p:cNvPr>
            <p:cNvGrpSpPr/>
            <p:nvPr/>
          </p:nvGrpSpPr>
          <p:grpSpPr>
            <a:xfrm>
              <a:off x="8382000" y="2514600"/>
              <a:ext cx="914400" cy="2590800"/>
              <a:chOff x="8382000" y="0"/>
              <a:chExt cx="914400" cy="2590800"/>
            </a:xfrm>
          </p:grpSpPr>
          <p:pic>
            <p:nvPicPr>
              <p:cNvPr id="9" name="Graphic 8" descr="DNA with solid fill">
                <a:extLst>
                  <a:ext uri="{FF2B5EF4-FFF2-40B4-BE49-F238E27FC236}">
                    <a16:creationId xmlns:a16="http://schemas.microsoft.com/office/drawing/2014/main" id="{4E02ECED-EAC4-AD0B-89D6-49C6746DF6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0" name="Graphic 9" descr="DNA with solid fill">
                <a:extLst>
                  <a:ext uri="{FF2B5EF4-FFF2-40B4-BE49-F238E27FC236}">
                    <a16:creationId xmlns:a16="http://schemas.microsoft.com/office/drawing/2014/main" id="{F7D275BB-619F-241B-4847-A0DA729E23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8382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1" name="Graphic 10" descr="DNA with solid fill">
                <a:extLst>
                  <a:ext uri="{FF2B5EF4-FFF2-40B4-BE49-F238E27FC236}">
                    <a16:creationId xmlns:a16="http://schemas.microsoft.com/office/drawing/2014/main" id="{BB261AE9-87EE-5773-4C93-75C7F3C98E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1676400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094240F-FD8C-03AE-DE8C-113A51370485}"/>
                </a:ext>
              </a:extLst>
            </p:cNvPr>
            <p:cNvGrpSpPr/>
            <p:nvPr/>
          </p:nvGrpSpPr>
          <p:grpSpPr>
            <a:xfrm>
              <a:off x="8382000" y="5006340"/>
              <a:ext cx="914400" cy="2590800"/>
              <a:chOff x="8382000" y="0"/>
              <a:chExt cx="914400" cy="2590800"/>
            </a:xfrm>
          </p:grpSpPr>
          <p:pic>
            <p:nvPicPr>
              <p:cNvPr id="13" name="Graphic 12" descr="DNA with solid fill">
                <a:extLst>
                  <a:ext uri="{FF2B5EF4-FFF2-40B4-BE49-F238E27FC236}">
                    <a16:creationId xmlns:a16="http://schemas.microsoft.com/office/drawing/2014/main" id="{F1035706-FFA0-DDD4-6185-317881FFF3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4" name="Graphic 13" descr="DNA with solid fill">
                <a:extLst>
                  <a:ext uri="{FF2B5EF4-FFF2-40B4-BE49-F238E27FC236}">
                    <a16:creationId xmlns:a16="http://schemas.microsoft.com/office/drawing/2014/main" id="{E1C81D9F-B058-6EC3-C92C-DCEC1B655E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8382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5" name="Graphic 14" descr="DNA with solid fill">
                <a:extLst>
                  <a:ext uri="{FF2B5EF4-FFF2-40B4-BE49-F238E27FC236}">
                    <a16:creationId xmlns:a16="http://schemas.microsoft.com/office/drawing/2014/main" id="{00CD99FF-E924-0D83-EBC2-43D1C6E71F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16764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2476559"/>
            <a:ext cx="7772400" cy="1295400"/>
          </a:xfrm>
          <a:solidFill>
            <a:srgbClr val="F2F2F2">
              <a:alpha val="38039"/>
            </a:srgbClr>
          </a:solidFill>
          <a:effectLst>
            <a:softEdge rad="31750"/>
          </a:effectLst>
        </p:spPr>
        <p:txBody>
          <a:bodyPr>
            <a:normAutofit/>
          </a:bodyPr>
          <a:lstStyle/>
          <a:p>
            <a:pPr eaLnBrk="1" hangingPunct="1"/>
            <a:r>
              <a:rPr lang="en-GB" sz="5400" dirty="0">
                <a:latin typeface="Bahnschrift" panose="020B0502040204020203" pitchFamily="34" charset="0"/>
                <a:cs typeface="Times New Roman" charset="0"/>
              </a:rPr>
              <a:t>What is bioinformatics?</a:t>
            </a:r>
          </a:p>
        </p:txBody>
      </p:sp>
      <p:pic>
        <p:nvPicPr>
          <p:cNvPr id="34" name="Graphic 33" descr="DNA with solid fill">
            <a:extLst>
              <a:ext uri="{FF2B5EF4-FFF2-40B4-BE49-F238E27FC236}">
                <a16:creationId xmlns:a16="http://schemas.microsoft.com/office/drawing/2014/main" id="{867CA62F-4E81-4E4A-994B-449C46357C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7520940" y="3724314"/>
            <a:ext cx="914400" cy="914400"/>
          </a:xfrm>
          <a:prstGeom prst="rect">
            <a:avLst/>
          </a:prstGeom>
        </p:spPr>
      </p:pic>
      <p:pic>
        <p:nvPicPr>
          <p:cNvPr id="35" name="Graphic 34" descr="DNA with solid fill">
            <a:extLst>
              <a:ext uri="{FF2B5EF4-FFF2-40B4-BE49-F238E27FC236}">
                <a16:creationId xmlns:a16="http://schemas.microsoft.com/office/drawing/2014/main" id="{017D01E0-DC0D-4CD7-A24B-806C33C3AC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8359140" y="3724314"/>
            <a:ext cx="914400" cy="914400"/>
          </a:xfrm>
          <a:prstGeom prst="rect">
            <a:avLst/>
          </a:prstGeom>
        </p:spPr>
      </p:pic>
      <p:pic>
        <p:nvPicPr>
          <p:cNvPr id="36" name="Graphic 35" descr="DNA with solid fill">
            <a:extLst>
              <a:ext uri="{FF2B5EF4-FFF2-40B4-BE49-F238E27FC236}">
                <a16:creationId xmlns:a16="http://schemas.microsoft.com/office/drawing/2014/main" id="{102C04FC-40D0-4657-A809-A41B70327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97340" y="3724314"/>
            <a:ext cx="914400" cy="914400"/>
          </a:xfrm>
          <a:prstGeom prst="rect">
            <a:avLst/>
          </a:prstGeom>
        </p:spPr>
      </p:pic>
      <p:pic>
        <p:nvPicPr>
          <p:cNvPr id="37" name="Graphic 36" descr="DNA with solid fill">
            <a:extLst>
              <a:ext uri="{FF2B5EF4-FFF2-40B4-BE49-F238E27FC236}">
                <a16:creationId xmlns:a16="http://schemas.microsoft.com/office/drawing/2014/main" id="{6E8FC64D-153A-4F28-94BF-017181A06A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0036244" y="3716457"/>
            <a:ext cx="914400" cy="914400"/>
          </a:xfrm>
          <a:prstGeom prst="rect">
            <a:avLst/>
          </a:prstGeom>
        </p:spPr>
      </p:pic>
      <p:pic>
        <p:nvPicPr>
          <p:cNvPr id="38" name="Graphic 37" descr="DNA with solid fill">
            <a:extLst>
              <a:ext uri="{FF2B5EF4-FFF2-40B4-BE49-F238E27FC236}">
                <a16:creationId xmlns:a16="http://schemas.microsoft.com/office/drawing/2014/main" id="{A54870A8-028D-4CC5-894C-BA06B96C91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0874444" y="3716457"/>
            <a:ext cx="914400" cy="914400"/>
          </a:xfrm>
          <a:prstGeom prst="rect">
            <a:avLst/>
          </a:prstGeom>
        </p:spPr>
      </p:pic>
      <p:pic>
        <p:nvPicPr>
          <p:cNvPr id="39" name="Graphic 38" descr="DNA with solid fill">
            <a:extLst>
              <a:ext uri="{FF2B5EF4-FFF2-40B4-BE49-F238E27FC236}">
                <a16:creationId xmlns:a16="http://schemas.microsoft.com/office/drawing/2014/main" id="{41F76035-7D04-40AE-9E5D-E274A4644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1712644" y="371645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833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-4673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Practical: 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4336" y="4605249"/>
            <a:ext cx="842332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We must obtain Vitamin C from our diet.</a:t>
            </a:r>
          </a:p>
          <a:p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did the ancestor of humans lose the ability to </a:t>
            </a:r>
            <a:r>
              <a:rPr lang="en-US" sz="3600" b="1" i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synthesise</a:t>
            </a:r>
            <a:r>
              <a:rPr lang="en-US" sz="3600" b="1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Vitamin C?</a:t>
            </a:r>
          </a:p>
          <a:p>
            <a:endParaRPr lang="en-US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26AF1B-D511-1AB3-37CF-6964BAF486F0}"/>
              </a:ext>
            </a:extLst>
          </p:cNvPr>
          <p:cNvSpPr txBox="1"/>
          <p:nvPr/>
        </p:nvSpPr>
        <p:spPr>
          <a:xfrm>
            <a:off x="1884336" y="1071652"/>
            <a:ext cx="842332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mouse has a functional </a:t>
            </a:r>
            <a:r>
              <a:rPr lang="en-US" sz="3200" i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Because of this, mice </a:t>
            </a:r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can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their own Vitamin C.</a:t>
            </a:r>
          </a:p>
          <a:p>
            <a:pPr lvl="1"/>
            <a:endParaRPr 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Humans lack a functional </a:t>
            </a:r>
            <a:r>
              <a:rPr lang="en-US" sz="3200" i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of this, humans </a:t>
            </a:r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cannot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their own Vitamin C.</a:t>
            </a:r>
          </a:p>
        </p:txBody>
      </p:sp>
    </p:spTree>
    <p:extLst>
      <p:ext uri="{BB962C8B-B14F-4D97-AF65-F5344CB8AC3E}">
        <p14:creationId xmlns:p14="http://schemas.microsoft.com/office/powerpoint/2010/main" val="10061881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74B81-07EB-4A2E-A2A4-612A98608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Extension task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F8B2F2-98FB-4F66-A31F-9084E246A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446" y="1527242"/>
            <a:ext cx="10515600" cy="59031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Return to browser version of BLAST and investigate any animal you like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16F6944-112E-47A7-974E-6B269BD769AE}"/>
              </a:ext>
            </a:extLst>
          </p:cNvPr>
          <p:cNvGrpSpPr/>
          <p:nvPr/>
        </p:nvGrpSpPr>
        <p:grpSpPr>
          <a:xfrm>
            <a:off x="2836952" y="2117558"/>
            <a:ext cx="6248588" cy="4112527"/>
            <a:chOff x="1508940" y="829938"/>
            <a:chExt cx="9159060" cy="6028062"/>
          </a:xfrm>
        </p:grpSpPr>
        <p:pic>
          <p:nvPicPr>
            <p:cNvPr id="6" name="Picture 10" descr="Free Penguin Bird photo and picture">
              <a:extLst>
                <a:ext uri="{FF2B5EF4-FFF2-40B4-BE49-F238E27FC236}">
                  <a16:creationId xmlns:a16="http://schemas.microsoft.com/office/drawing/2014/main" id="{ECB6EE4D-B7A4-4DEE-A143-068FDEBABD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940" y="2819391"/>
              <a:ext cx="3119236" cy="2078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B261315-1940-497E-B9C1-95B32A37BC0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64" t="14901" r="18413" b="21002"/>
            <a:stretch/>
          </p:blipFill>
          <p:spPr bwMode="auto">
            <a:xfrm>
              <a:off x="7561212" y="829938"/>
              <a:ext cx="3101682" cy="2080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CF2DD95-8784-430C-BE74-5671AB5E6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6800" y="2836833"/>
              <a:ext cx="3031200" cy="200659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228064D-DAC8-45B1-9850-3F866F872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0" y="4837200"/>
              <a:ext cx="3031200" cy="2020800"/>
            </a:xfrm>
            <a:prstGeom prst="rect">
              <a:avLst/>
            </a:prstGeom>
          </p:spPr>
        </p:pic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3AF7DD56-25E6-47BF-80C3-3056A3221E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7082" y="833595"/>
              <a:ext cx="3033095" cy="202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>
              <a:extLst>
                <a:ext uri="{FF2B5EF4-FFF2-40B4-BE49-F238E27FC236}">
                  <a16:creationId xmlns:a16="http://schemas.microsoft.com/office/drawing/2014/main" id="{B68AC134-FF6F-4D9F-B80A-76299F4DA2A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41" t="10962" r="3436" b="7692"/>
            <a:stretch/>
          </p:blipFill>
          <p:spPr bwMode="auto">
            <a:xfrm>
              <a:off x="4528083" y="830085"/>
              <a:ext cx="3126270" cy="201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4" descr="Free Young Hare Leveret photo and picture">
              <a:extLst>
                <a:ext uri="{FF2B5EF4-FFF2-40B4-BE49-F238E27FC236}">
                  <a16:creationId xmlns:a16="http://schemas.microsoft.com/office/drawing/2014/main" id="{664E15BE-C4B4-40F9-BCF9-A9521C8D81D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4" t="9192" r="1050" b="9669"/>
            <a:stretch/>
          </p:blipFill>
          <p:spPr bwMode="auto">
            <a:xfrm>
              <a:off x="4543865" y="2836833"/>
              <a:ext cx="3110488" cy="200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6">
              <a:extLst>
                <a:ext uri="{FF2B5EF4-FFF2-40B4-BE49-F238E27FC236}">
                  <a16:creationId xmlns:a16="http://schemas.microsoft.com/office/drawing/2014/main" id="{1BADED7B-C386-42F7-B4EE-E5729E9BC1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62" r="1841" b="6301"/>
            <a:stretch/>
          </p:blipFill>
          <p:spPr bwMode="auto">
            <a:xfrm>
              <a:off x="4555032" y="4826567"/>
              <a:ext cx="3115050" cy="2031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8" descr="Free Wolf Eurasian Wolf photo and picture">
              <a:extLst>
                <a:ext uri="{FF2B5EF4-FFF2-40B4-BE49-F238E27FC236}">
                  <a16:creationId xmlns:a16="http://schemas.microsoft.com/office/drawing/2014/main" id="{6955C146-27E1-4985-9FE5-D1601E932C6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680" b="4108"/>
            <a:stretch/>
          </p:blipFill>
          <p:spPr bwMode="auto">
            <a:xfrm>
              <a:off x="7657383" y="4840291"/>
              <a:ext cx="3005594" cy="20177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988179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" t="12117" r="-1"/>
          <a:stretch/>
        </p:blipFill>
        <p:spPr>
          <a:xfrm>
            <a:off x="5860328" y="2051002"/>
            <a:ext cx="5244243" cy="29035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1034" y="2158834"/>
            <a:ext cx="421689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the “Search” box, type the name of the animal you want to investigate. </a:t>
            </a:r>
          </a:p>
          <a:p>
            <a:endParaRPr lang="en-US" dirty="0"/>
          </a:p>
          <a:p>
            <a:r>
              <a:rPr lang="en-US" dirty="0"/>
              <a:t>A drop-down list should appear. It may be slow to load, so give it a few seconds. (Typing a space after the name of the animal sometimes helps too.)</a:t>
            </a:r>
          </a:p>
          <a:p>
            <a:endParaRPr lang="en-US" dirty="0"/>
          </a:p>
          <a:p>
            <a:r>
              <a:rPr lang="en-US" dirty="0"/>
              <a:t>Select the name of the animal you want to investigate from the drop-down list, and click search.</a:t>
            </a:r>
          </a:p>
          <a:p>
            <a:endParaRPr lang="en-US" dirty="0"/>
          </a:p>
          <a:p>
            <a:r>
              <a:rPr lang="en-US" dirty="0"/>
              <a:t>For example, choose Norway Rat.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41034" y="391886"/>
            <a:ext cx="9218968" cy="1511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84" dirty="0"/>
              <a:t>Let’s investigate if other animals have a functional GULO gene, and can make Vitamin C themselves, or if they need to obtain it from their diet.</a:t>
            </a:r>
            <a:endParaRPr lang="en-US" sz="1984" b="1" dirty="0"/>
          </a:p>
          <a:p>
            <a:r>
              <a:rPr lang="en-US" b="1" dirty="0">
                <a:solidFill>
                  <a:srgbClr val="0000FF"/>
                </a:solidFill>
              </a:rPr>
              <a:t>Search the Web for “NCBI”</a:t>
            </a:r>
          </a:p>
          <a:p>
            <a:r>
              <a:rPr lang="en-US" b="1" dirty="0">
                <a:solidFill>
                  <a:srgbClr val="0000FF"/>
                </a:solidFill>
              </a:rPr>
              <a:t>Click “Blast”</a:t>
            </a:r>
          </a:p>
          <a:p>
            <a:endParaRPr lang="en-US" sz="1654" b="1" dirty="0"/>
          </a:p>
        </p:txBody>
      </p:sp>
    </p:spTree>
    <p:extLst>
      <p:ext uri="{BB962C8B-B14F-4D97-AF65-F5344CB8AC3E}">
        <p14:creationId xmlns:p14="http://schemas.microsoft.com/office/powerpoint/2010/main" val="4618207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243" y="1022011"/>
            <a:ext cx="5460744" cy="4397051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4063406" y="2116192"/>
            <a:ext cx="68168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977829" y="4639809"/>
            <a:ext cx="156167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234561" y="5207208"/>
            <a:ext cx="68168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855057" y="1938915"/>
            <a:ext cx="21227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Paste in Sequence R</a:t>
            </a:r>
          </a:p>
          <a:p>
            <a:r>
              <a:rPr lang="en-US" dirty="0"/>
              <a:t>(the functional GULO gene)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03314" y="3911333"/>
            <a:ext cx="21227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Optimize for</a:t>
            </a:r>
          </a:p>
          <a:p>
            <a:r>
              <a:rPr lang="en-US" dirty="0"/>
              <a:t>Somewhat similar sequences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903314" y="5049729"/>
            <a:ext cx="1737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 BLAST</a:t>
            </a:r>
          </a:p>
        </p:txBody>
      </p:sp>
    </p:spTree>
    <p:extLst>
      <p:ext uri="{BB962C8B-B14F-4D97-AF65-F5344CB8AC3E}">
        <p14:creationId xmlns:p14="http://schemas.microsoft.com/office/powerpoint/2010/main" val="37027603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>
                    <a:lumMod val="8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1">
                    <a:lumMod val="8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1">
                  <a:lumMod val="85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1">
                    <a:lumMod val="8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SHARE your discoveries WITH THE CLASS</a:t>
            </a:r>
          </a:p>
        </p:txBody>
      </p:sp>
    </p:spTree>
    <p:extLst>
      <p:ext uri="{BB962C8B-B14F-4D97-AF65-F5344CB8AC3E}">
        <p14:creationId xmlns:p14="http://schemas.microsoft.com/office/powerpoint/2010/main" val="42783951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53BBC2-1749-594B-8B80-3B758609E1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016" y="4902904"/>
            <a:ext cx="3265713" cy="95581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0F6C9D-1E38-8644-9927-ACC8737A6D17}"/>
              </a:ext>
            </a:extLst>
          </p:cNvPr>
          <p:cNvSpPr/>
          <p:nvPr/>
        </p:nvSpPr>
        <p:spPr>
          <a:xfrm>
            <a:off x="2929197" y="4283731"/>
            <a:ext cx="6154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3"/>
              </a:rPr>
              <a:t>https://4273pi.org</a:t>
            </a:r>
            <a:r>
              <a:rPr lang="en-US" dirty="0"/>
              <a:t>          </a:t>
            </a:r>
            <a:r>
              <a:rPr lang="en-US" dirty="0">
                <a:hlinkClick r:id="rId4"/>
              </a:rPr>
              <a:t>@4273pi</a:t>
            </a:r>
            <a:r>
              <a:rPr lang="en-US" dirty="0"/>
              <a:t>          </a:t>
            </a:r>
            <a:r>
              <a:rPr lang="en-US" dirty="0">
                <a:hlinkClick r:id="rId5"/>
              </a:rPr>
              <a:t>4273_pi@ed.ac.uk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78F1AA-6C20-593E-81E4-E5594CC02FBB}"/>
              </a:ext>
            </a:extLst>
          </p:cNvPr>
          <p:cNvSpPr txBox="1"/>
          <p:nvPr/>
        </p:nvSpPr>
        <p:spPr>
          <a:xfrm>
            <a:off x="2360363" y="1519496"/>
            <a:ext cx="745501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0" b="1" dirty="0">
                <a:latin typeface="Bahnschrift" panose="020B0502040204020203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68387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89F79675-9C84-4CE7-9AC5-7596474255A5}"/>
              </a:ext>
            </a:extLst>
          </p:cNvPr>
          <p:cNvSpPr/>
          <p:nvPr/>
        </p:nvSpPr>
        <p:spPr>
          <a:xfrm rot="7331713">
            <a:off x="2842322" y="2198647"/>
            <a:ext cx="4249711" cy="4229008"/>
          </a:xfrm>
          <a:prstGeom prst="ellipse">
            <a:avLst/>
          </a:prstGeom>
          <a:solidFill>
            <a:srgbClr val="AA41C7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2DB772-BFE2-48BB-B670-A4F0F338B972}"/>
              </a:ext>
            </a:extLst>
          </p:cNvPr>
          <p:cNvSpPr/>
          <p:nvPr/>
        </p:nvSpPr>
        <p:spPr>
          <a:xfrm rot="7331713">
            <a:off x="5187145" y="2198646"/>
            <a:ext cx="4249711" cy="4229008"/>
          </a:xfrm>
          <a:prstGeom prst="ellipse">
            <a:avLst/>
          </a:prstGeom>
          <a:solidFill>
            <a:srgbClr val="AA41C7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593BDE2-F463-441C-B558-08F0713BB5CA}"/>
              </a:ext>
            </a:extLst>
          </p:cNvPr>
          <p:cNvSpPr/>
          <p:nvPr/>
        </p:nvSpPr>
        <p:spPr>
          <a:xfrm rot="7331713">
            <a:off x="4014735" y="238502"/>
            <a:ext cx="4249711" cy="4229008"/>
          </a:xfrm>
          <a:prstGeom prst="ellipse">
            <a:avLst/>
          </a:prstGeom>
          <a:solidFill>
            <a:srgbClr val="AA41C7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003AB1-0D84-40C6-8EE9-053811F32517}"/>
              </a:ext>
            </a:extLst>
          </p:cNvPr>
          <p:cNvSpPr txBox="1"/>
          <p:nvPr/>
        </p:nvSpPr>
        <p:spPr>
          <a:xfrm>
            <a:off x="5092700" y="1019064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Molecular biology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7AE134-D1D8-41A6-AFD7-2F67E9F16CD4}"/>
              </a:ext>
            </a:extLst>
          </p:cNvPr>
          <p:cNvSpPr txBox="1"/>
          <p:nvPr/>
        </p:nvSpPr>
        <p:spPr>
          <a:xfrm>
            <a:off x="2870008" y="4409964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Computer technology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26075B-BFC0-4736-B795-5B4D492FBCC8}"/>
              </a:ext>
            </a:extLst>
          </p:cNvPr>
          <p:cNvSpPr txBox="1"/>
          <p:nvPr/>
        </p:nvSpPr>
        <p:spPr>
          <a:xfrm>
            <a:off x="7167782" y="4313150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Statistical analysis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8DC6B3-B5DD-4EA1-B308-F0288FA89107}"/>
              </a:ext>
            </a:extLst>
          </p:cNvPr>
          <p:cNvSpPr txBox="1"/>
          <p:nvPr/>
        </p:nvSpPr>
        <p:spPr>
          <a:xfrm>
            <a:off x="5273078" y="3533207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Bioinformatics</a:t>
            </a:r>
          </a:p>
        </p:txBody>
      </p:sp>
      <p:pic>
        <p:nvPicPr>
          <p:cNvPr id="14" name="Graphic 13" descr="DNA with solid fill">
            <a:extLst>
              <a:ext uri="{FF2B5EF4-FFF2-40B4-BE49-F238E27FC236}">
                <a16:creationId xmlns:a16="http://schemas.microsoft.com/office/drawing/2014/main" id="{215C0322-5001-4FE0-8D67-4EB15A312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8800" y="1388396"/>
            <a:ext cx="914400" cy="914400"/>
          </a:xfrm>
          <a:prstGeom prst="rect">
            <a:avLst/>
          </a:prstGeom>
        </p:spPr>
      </p:pic>
      <p:pic>
        <p:nvPicPr>
          <p:cNvPr id="16" name="Graphic 15" descr="Cloud Computing with solid fill">
            <a:extLst>
              <a:ext uri="{FF2B5EF4-FFF2-40B4-BE49-F238E27FC236}">
                <a16:creationId xmlns:a16="http://schemas.microsoft.com/office/drawing/2014/main" id="{169E1B3B-B45A-4153-A8B9-FAB752403E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33292" y="4820560"/>
            <a:ext cx="914400" cy="914400"/>
          </a:xfrm>
          <a:prstGeom prst="rect">
            <a:avLst/>
          </a:prstGeom>
        </p:spPr>
      </p:pic>
      <p:pic>
        <p:nvPicPr>
          <p:cNvPr id="18" name="Graphic 17" descr="Statistics with solid fill">
            <a:extLst>
              <a:ext uri="{FF2B5EF4-FFF2-40B4-BE49-F238E27FC236}">
                <a16:creationId xmlns:a16="http://schemas.microsoft.com/office/drawing/2014/main" id="{7A8470F1-5F5F-4B6B-9CE4-B1885B61B1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60491" y="471270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222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331B8-7A60-45D9-A878-313358387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308350" cy="1325563"/>
          </a:xfrm>
        </p:spPr>
        <p:txBody>
          <a:bodyPr/>
          <a:lstStyle/>
          <a:p>
            <a:r>
              <a:rPr lang="en-GB" dirty="0">
                <a:solidFill>
                  <a:srgbClr val="00B0F0"/>
                </a:solidFill>
                <a:latin typeface="Bahnschrift" panose="020B0502040204020203" pitchFamily="34" charset="0"/>
              </a:rPr>
              <a:t>Discoveries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7B2D95-ADD9-43DF-8BA9-B8A1BD59578F}"/>
              </a:ext>
            </a:extLst>
          </p:cNvPr>
          <p:cNvSpPr txBox="1">
            <a:spLocks/>
          </p:cNvSpPr>
          <p:nvPr/>
        </p:nvSpPr>
        <p:spPr>
          <a:xfrm>
            <a:off x="1181100" y="1952625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Mutations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37B46D-01AB-46EA-9A3E-0AA06850E25C}"/>
              </a:ext>
            </a:extLst>
          </p:cNvPr>
          <p:cNvSpPr txBox="1">
            <a:spLocks/>
          </p:cNvSpPr>
          <p:nvPr/>
        </p:nvSpPr>
        <p:spPr>
          <a:xfrm>
            <a:off x="3035300" y="3022600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Nutrition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BF6327-4710-413C-AB3C-7A0B61C7FB59}"/>
              </a:ext>
            </a:extLst>
          </p:cNvPr>
          <p:cNvSpPr txBox="1">
            <a:spLocks/>
          </p:cNvSpPr>
          <p:nvPr/>
        </p:nvSpPr>
        <p:spPr>
          <a:xfrm>
            <a:off x="4794250" y="1473200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Evolution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B5989A-8779-426C-8568-8FA4CC31E648}"/>
              </a:ext>
            </a:extLst>
          </p:cNvPr>
          <p:cNvSpPr txBox="1">
            <a:spLocks/>
          </p:cNvSpPr>
          <p:nvPr/>
        </p:nvSpPr>
        <p:spPr>
          <a:xfrm>
            <a:off x="6096000" y="3022600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Medicine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5AC93-8178-4932-AC8C-958F37D5925F}"/>
              </a:ext>
            </a:extLst>
          </p:cNvPr>
          <p:cNvSpPr txBox="1">
            <a:spLocks/>
          </p:cNvSpPr>
          <p:nvPr/>
        </p:nvSpPr>
        <p:spPr>
          <a:xfrm>
            <a:off x="7686677" y="1550987"/>
            <a:ext cx="2470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Systematics</a:t>
            </a:r>
          </a:p>
        </p:txBody>
      </p:sp>
      <p:pic>
        <p:nvPicPr>
          <p:cNvPr id="1030" name="Picture 6" descr="Free A smiling female scientist in a white lab coat, sitting in a laboratory with test tubes. Stock Photo">
            <a:extLst>
              <a:ext uri="{FF2B5EF4-FFF2-40B4-BE49-F238E27FC236}">
                <a16:creationId xmlns:a16="http://schemas.microsoft.com/office/drawing/2014/main" id="{30AAED73-AF0C-4CF3-A46F-7602E3880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742" y="4314826"/>
            <a:ext cx="1575858" cy="236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8146642B-7122-4B3A-91D4-86ABB52BE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790" y="4572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ree Mouse Rodent photo and picture">
            <a:extLst>
              <a:ext uri="{FF2B5EF4-FFF2-40B4-BE49-F238E27FC236}">
                <a16:creationId xmlns:a16="http://schemas.microsoft.com/office/drawing/2014/main" id="{405643B4-836A-4056-BE7C-05275C7E9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35258"/>
            <a:ext cx="3074428" cy="204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081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>
            <a:extLst>
              <a:ext uri="{FF2B5EF4-FFF2-40B4-BE49-F238E27FC236}">
                <a16:creationId xmlns:a16="http://schemas.microsoft.com/office/drawing/2014/main" id="{8E7EA7A0-694A-4DE8-A0D2-B59981B2F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63" y="421763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phic 3" descr="DNA with solid fill">
            <a:extLst>
              <a:ext uri="{FF2B5EF4-FFF2-40B4-BE49-F238E27FC236}">
                <a16:creationId xmlns:a16="http://schemas.microsoft.com/office/drawing/2014/main" id="{DE38C0FC-551A-44F2-8CA6-32AA21E372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280">
            <a:off x="2239216" y="1076196"/>
            <a:ext cx="1388683" cy="1388683"/>
          </a:xfrm>
          <a:prstGeom prst="rect">
            <a:avLst/>
          </a:prstGeom>
        </p:spPr>
      </p:pic>
      <p:pic>
        <p:nvPicPr>
          <p:cNvPr id="1026" name="Picture 2" descr="Free The Science Laboratory illustration and picture">
            <a:extLst>
              <a:ext uri="{FF2B5EF4-FFF2-40B4-BE49-F238E27FC236}">
                <a16:creationId xmlns:a16="http://schemas.microsoft.com/office/drawing/2014/main" id="{6187259A-0E6A-45A5-9538-FA92D4E30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712" y="352805"/>
            <a:ext cx="1933860" cy="197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D63079F-D727-4842-8C32-C2BAFA4E13ED}"/>
              </a:ext>
            </a:extLst>
          </p:cNvPr>
          <p:cNvSpPr txBox="1"/>
          <p:nvPr/>
        </p:nvSpPr>
        <p:spPr>
          <a:xfrm>
            <a:off x="298407" y="2550867"/>
            <a:ext cx="322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Collect DNA from organism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FFADD9-6A39-4105-984F-DA9E1603BE3F}"/>
              </a:ext>
            </a:extLst>
          </p:cNvPr>
          <p:cNvSpPr txBox="1"/>
          <p:nvPr/>
        </p:nvSpPr>
        <p:spPr>
          <a:xfrm>
            <a:off x="4487552" y="2570763"/>
            <a:ext cx="322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Extract DNA in lab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129B338-8662-488D-B383-109E8572CAE3}"/>
              </a:ext>
            </a:extLst>
          </p:cNvPr>
          <p:cNvGrpSpPr/>
          <p:nvPr/>
        </p:nvGrpSpPr>
        <p:grpSpPr>
          <a:xfrm>
            <a:off x="7590771" y="230437"/>
            <a:ext cx="3448670" cy="2161584"/>
            <a:chOff x="7389294" y="14634"/>
            <a:chExt cx="3906932" cy="2448817"/>
          </a:xfrm>
        </p:grpSpPr>
        <p:pic>
          <p:nvPicPr>
            <p:cNvPr id="10" name="Graphic 9" descr="DNA with solid fill">
              <a:extLst>
                <a:ext uri="{FF2B5EF4-FFF2-40B4-BE49-F238E27FC236}">
                  <a16:creationId xmlns:a16="http://schemas.microsoft.com/office/drawing/2014/main" id="{A1E7A363-E501-4799-B493-69FDCA185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7389294" y="14634"/>
              <a:ext cx="1390943" cy="1390943"/>
            </a:xfrm>
            <a:prstGeom prst="rect">
              <a:avLst/>
            </a:prstGeom>
          </p:spPr>
        </p:pic>
        <p:pic>
          <p:nvPicPr>
            <p:cNvPr id="11" name="Graphic 10" descr="DNA with solid fill">
              <a:extLst>
                <a:ext uri="{FF2B5EF4-FFF2-40B4-BE49-F238E27FC236}">
                  <a16:creationId xmlns:a16="http://schemas.microsoft.com/office/drawing/2014/main" id="{4B340C21-74CC-4FD2-80DA-94722563DB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9907543" y="19152"/>
              <a:ext cx="1388683" cy="1388683"/>
            </a:xfrm>
            <a:prstGeom prst="rect">
              <a:avLst/>
            </a:prstGeom>
          </p:spPr>
        </p:pic>
        <p:pic>
          <p:nvPicPr>
            <p:cNvPr id="12" name="Graphic 11" descr="DNA with solid fill">
              <a:extLst>
                <a:ext uri="{FF2B5EF4-FFF2-40B4-BE49-F238E27FC236}">
                  <a16:creationId xmlns:a16="http://schemas.microsoft.com/office/drawing/2014/main" id="{18044DA1-F7F7-4D11-AE68-449D324BB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8649549" y="16893"/>
              <a:ext cx="1388683" cy="1388683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A96AE95-DC6E-46DB-A9AF-D60A53F74DF0}"/>
                </a:ext>
              </a:extLst>
            </p:cNvPr>
            <p:cNvCxnSpPr>
              <a:cxnSpLocks/>
            </p:cNvCxnSpPr>
            <p:nvPr/>
          </p:nvCxnSpPr>
          <p:spPr>
            <a:xfrm>
              <a:off x="7573713" y="1841325"/>
              <a:ext cx="1296443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5F9CC7D-9FFF-4602-9C81-CD37C7FDFE92}"/>
                </a:ext>
              </a:extLst>
            </p:cNvPr>
            <p:cNvCxnSpPr>
              <a:cxnSpLocks/>
            </p:cNvCxnSpPr>
            <p:nvPr/>
          </p:nvCxnSpPr>
          <p:spPr>
            <a:xfrm>
              <a:off x="8679134" y="2087671"/>
              <a:ext cx="1080043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67E79F4-46EA-4252-A521-AF332BA32D3E}"/>
                </a:ext>
              </a:extLst>
            </p:cNvPr>
            <p:cNvCxnSpPr>
              <a:cxnSpLocks/>
            </p:cNvCxnSpPr>
            <p:nvPr/>
          </p:nvCxnSpPr>
          <p:spPr>
            <a:xfrm>
              <a:off x="9646443" y="1841325"/>
              <a:ext cx="1625577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0BF463F-B2A9-4315-8E8D-6D4D2F715385}"/>
                </a:ext>
              </a:extLst>
            </p:cNvPr>
            <p:cNvCxnSpPr>
              <a:cxnSpLocks/>
            </p:cNvCxnSpPr>
            <p:nvPr/>
          </p:nvCxnSpPr>
          <p:spPr>
            <a:xfrm>
              <a:off x="7704402" y="2342366"/>
              <a:ext cx="1296443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3ED4B6C-3F4A-428B-8AAD-92BC9426418A}"/>
                </a:ext>
              </a:extLst>
            </p:cNvPr>
            <p:cNvCxnSpPr>
              <a:cxnSpLocks/>
            </p:cNvCxnSpPr>
            <p:nvPr/>
          </p:nvCxnSpPr>
          <p:spPr>
            <a:xfrm>
              <a:off x="9471079" y="2463451"/>
              <a:ext cx="1497896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6EE0DCDF-38AA-4782-B3F6-29B1682C987F}"/>
                </a:ext>
              </a:extLst>
            </p:cNvPr>
            <p:cNvCxnSpPr>
              <a:cxnSpLocks/>
            </p:cNvCxnSpPr>
            <p:nvPr/>
          </p:nvCxnSpPr>
          <p:spPr>
            <a:xfrm>
              <a:off x="9369469" y="1271392"/>
              <a:ext cx="0" cy="369517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2DAA1447-9005-480D-9489-518194B49FC6}"/>
              </a:ext>
            </a:extLst>
          </p:cNvPr>
          <p:cNvSpPr txBox="1"/>
          <p:nvPr/>
        </p:nvSpPr>
        <p:spPr>
          <a:xfrm>
            <a:off x="8305967" y="2537050"/>
            <a:ext cx="322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Library preparation</a:t>
            </a:r>
          </a:p>
        </p:txBody>
      </p:sp>
      <p:pic>
        <p:nvPicPr>
          <p:cNvPr id="33" name="Graphic 32" descr="Computer with solid fill">
            <a:extLst>
              <a:ext uri="{FF2B5EF4-FFF2-40B4-BE49-F238E27FC236}">
                <a16:creationId xmlns:a16="http://schemas.microsoft.com/office/drawing/2014/main" id="{0F22B52A-F597-4B56-878B-98CDAD07B0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87352" y="3289958"/>
            <a:ext cx="2565803" cy="256580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6E77811-5A73-498A-8962-1B8DB92FEF23}"/>
              </a:ext>
            </a:extLst>
          </p:cNvPr>
          <p:cNvSpPr txBox="1"/>
          <p:nvPr/>
        </p:nvSpPr>
        <p:spPr>
          <a:xfrm>
            <a:off x="430701" y="5749292"/>
            <a:ext cx="459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DNA sequencing machine </a:t>
            </a:r>
            <a:r>
              <a:rPr lang="en-GB" dirty="0">
                <a:solidFill>
                  <a:srgbClr val="7030A0"/>
                </a:solidFill>
                <a:latin typeface="Bahnschrift" panose="020B0502040204020203" pitchFamily="34" charset="0"/>
              </a:rPr>
              <a:t>“reads” </a:t>
            </a:r>
            <a:r>
              <a:rPr lang="en-GB" dirty="0">
                <a:latin typeface="Bahnschrift" panose="020B0502040204020203" pitchFamily="34" charset="0"/>
              </a:rPr>
              <a:t>the DNA</a:t>
            </a:r>
          </a:p>
        </p:txBody>
      </p:sp>
      <p:pic>
        <p:nvPicPr>
          <p:cNvPr id="36" name="Graphic 35" descr="Laptop with solid fill">
            <a:extLst>
              <a:ext uri="{FF2B5EF4-FFF2-40B4-BE49-F238E27FC236}">
                <a16:creationId xmlns:a16="http://schemas.microsoft.com/office/drawing/2014/main" id="{40A92BB1-6EA2-4899-9BBD-EFAED17B52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77470" y="2643932"/>
            <a:ext cx="3834991" cy="383499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F5F1C47-0A62-4B20-AB4C-A8F611346B56}"/>
              </a:ext>
            </a:extLst>
          </p:cNvPr>
          <p:cNvSpPr txBox="1"/>
          <p:nvPr/>
        </p:nvSpPr>
        <p:spPr>
          <a:xfrm>
            <a:off x="6977470" y="5931334"/>
            <a:ext cx="4616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Analyse the data with bioinformatics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F135AA4-182E-4453-9899-17C2883439A8}"/>
              </a:ext>
            </a:extLst>
          </p:cNvPr>
          <p:cNvSpPr txBox="1"/>
          <p:nvPr/>
        </p:nvSpPr>
        <p:spPr>
          <a:xfrm>
            <a:off x="7739110" y="3728851"/>
            <a:ext cx="34697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  <a:r>
              <a:rPr lang="en-GB" sz="450" dirty="0" err="1">
                <a:solidFill>
                  <a:srgbClr val="000000"/>
                </a:solidFill>
                <a:latin typeface="Consolas" panose="020B0609020204030204" pitchFamily="49" charset="0"/>
              </a:rPr>
              <a:t>Sequence_R</a:t>
            </a:r>
            <a:endParaRPr lang="en-GB" sz="4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ATGGTCCATGGGTACAAAGGGGTCCAGTTCCAAAACTGGGCGAAGACCTATGGCTGCAGTCCAGAGATGT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ACTACCAGCCCACATCAGTGGGGGAGGTCAGAGAGGTGCTGGCCCTGGCCCGGCAGCAGAACAAGAAAGT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GAAGGTGGTGGGTGGCGGCCACTCGCCTTCAGACATCGCCTGCACCGATGGCTTCATGATTCACATGGGC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AAGATGAACCGGGTTCTCCAGGTGGACAAGGAGAAGAAGCAGGTCACAGTGGAAGCCGGTATCCTCCTGA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CTGACCTGCACCCACAGCTGGACAAGCATGGCCTGGCCCTGTCTAATCTGGGAGCCGTGTCTGATGTGAC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GGTTGGTGGCGTCATTGGGTCTGGAACACATAACACCGGGATCAAGCACGGTATCCTGGCCACCCAGGTG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GTGGCCCTGACCCTGATGAAGGCTGATGGAACAGTTCTGGAATGTTCTGAGTCAAGTAATGCAGATGTGT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TCCAGGCTGCAAGGGTGCACCTGGGCTGCCTGGGTGTTATCCTCACTGTCACCCTGCAGTGTGTGCCACA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GTTCCACCTTCTGGAGACATCCTTTCCTTCGACCCTCAAGGAGGTCCTTGACAACCTGGACAGCCACCTG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AAGAAGTCTGAGTACTTCCGCTTCCTCTGGTTTCCTCACAGTGAGAACGTCAGCATCATCTACCAAGATC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ACACCAACAAGGAGCCCTCCTCTGCATCTAACTGGTTTTGGGACTATGCCATTGGGTTCTACCTCCTGGA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ATTCTTGCTCTGGACCAGCACCTACCTGCCACGCCTCGTGGGCTGGATCAACCGCTTCTTCTTCTGGCTG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TGCCTCGGTTGGATTACTGGCTGGCCTATGAGACCATCATGAAGAAGTTTGGAGGCAGGCCCCACTGGGC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AAAGGCCCACAATTGCACCAGGAAGGACTTTGAGAAAATGTACCCCGCCTTTCACAAGTTCTGTGACATC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CGCGAGAAGCTGGACCCCACTGGAATGTTCTTGAATTCGTACCTGGAAAAGGTTTTCTACTAA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5827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5464" y="2119421"/>
            <a:ext cx="766107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cap="small" dirty="0">
                <a:solidFill>
                  <a:srgbClr val="0000FF"/>
                </a:solidFill>
                <a:latin typeface="Bahnschrift" panose="020B0502040204020203" pitchFamily="34" charset="0"/>
              </a:rPr>
              <a:t>mutations</a:t>
            </a:r>
            <a:endParaRPr lang="en-US" sz="8800" cap="small" dirty="0">
              <a:solidFill>
                <a:srgbClr val="0000FF"/>
              </a:solidFill>
              <a:latin typeface="Bahnschrift" panose="020B05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A6BADD-674C-C1B7-D482-97004F4226C8}"/>
              </a:ext>
            </a:extLst>
          </p:cNvPr>
          <p:cNvGrpSpPr/>
          <p:nvPr/>
        </p:nvGrpSpPr>
        <p:grpSpPr>
          <a:xfrm rot="16200000">
            <a:off x="768564" y="3958037"/>
            <a:ext cx="914400" cy="2590800"/>
            <a:chOff x="8382000" y="0"/>
            <a:chExt cx="914400" cy="2590800"/>
          </a:xfrm>
        </p:grpSpPr>
        <p:pic>
          <p:nvPicPr>
            <p:cNvPr id="13" name="Graphic 12" descr="DNA with solid fill">
              <a:extLst>
                <a:ext uri="{FF2B5EF4-FFF2-40B4-BE49-F238E27FC236}">
                  <a16:creationId xmlns:a16="http://schemas.microsoft.com/office/drawing/2014/main" id="{8B68F551-5F4D-0439-C9CF-925147F5BE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0"/>
              <a:ext cx="914400" cy="914400"/>
            </a:xfrm>
            <a:prstGeom prst="rect">
              <a:avLst/>
            </a:prstGeom>
          </p:spPr>
        </p:pic>
        <p:pic>
          <p:nvPicPr>
            <p:cNvPr id="14" name="Graphic 13" descr="DNA with solid fill">
              <a:extLst>
                <a:ext uri="{FF2B5EF4-FFF2-40B4-BE49-F238E27FC236}">
                  <a16:creationId xmlns:a16="http://schemas.microsoft.com/office/drawing/2014/main" id="{2A4C6116-F554-454A-F339-F40543BBA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838200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DNA with solid fill">
              <a:extLst>
                <a:ext uri="{FF2B5EF4-FFF2-40B4-BE49-F238E27FC236}">
                  <a16:creationId xmlns:a16="http://schemas.microsoft.com/office/drawing/2014/main" id="{B776174A-9ED1-AAB1-75FC-E0C38AD7F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1676400"/>
              <a:ext cx="914400" cy="914400"/>
            </a:xfrm>
            <a:prstGeom prst="rect">
              <a:avLst/>
            </a:prstGeom>
          </p:spPr>
        </p:pic>
      </p:grpSp>
      <p:pic>
        <p:nvPicPr>
          <p:cNvPr id="10" name="Graphic 9" descr="DNA with solid fill">
            <a:extLst>
              <a:ext uri="{FF2B5EF4-FFF2-40B4-BE49-F238E27FC236}">
                <a16:creationId xmlns:a16="http://schemas.microsoft.com/office/drawing/2014/main" id="{015D41D2-B650-4D78-5B7B-38B2153D1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2433533" y="4796237"/>
            <a:ext cx="914400" cy="914400"/>
          </a:xfrm>
          <a:prstGeom prst="rect">
            <a:avLst/>
          </a:prstGeom>
        </p:spPr>
      </p:pic>
      <p:pic>
        <p:nvPicPr>
          <p:cNvPr id="11" name="Graphic 10" descr="DNA with solid fill">
            <a:extLst>
              <a:ext uri="{FF2B5EF4-FFF2-40B4-BE49-F238E27FC236}">
                <a16:creationId xmlns:a16="http://schemas.microsoft.com/office/drawing/2014/main" id="{5345406B-5F79-00D1-4E48-C14629187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3248874" y="4796237"/>
            <a:ext cx="914400" cy="914400"/>
          </a:xfrm>
          <a:prstGeom prst="rect">
            <a:avLst/>
          </a:prstGeom>
        </p:spPr>
      </p:pic>
      <p:pic>
        <p:nvPicPr>
          <p:cNvPr id="12" name="Graphic 11" descr="DNA with solid fill">
            <a:extLst>
              <a:ext uri="{FF2B5EF4-FFF2-40B4-BE49-F238E27FC236}">
                <a16:creationId xmlns:a16="http://schemas.microsoft.com/office/drawing/2014/main" id="{DEDFD4FC-8C9F-2889-269A-B2CD6995E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4060957" y="4796235"/>
            <a:ext cx="914400" cy="9144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D90D9AB-9377-9FA8-78F1-4095327725E3}"/>
              </a:ext>
            </a:extLst>
          </p:cNvPr>
          <p:cNvGrpSpPr/>
          <p:nvPr/>
        </p:nvGrpSpPr>
        <p:grpSpPr>
          <a:xfrm rot="16200000">
            <a:off x="5713587" y="3962948"/>
            <a:ext cx="914400" cy="2580968"/>
            <a:chOff x="8382000" y="0"/>
            <a:chExt cx="914400" cy="2580968"/>
          </a:xfrm>
        </p:grpSpPr>
        <p:pic>
          <p:nvPicPr>
            <p:cNvPr id="7" name="Graphic 6" descr="DNA with solid fill">
              <a:extLst>
                <a:ext uri="{FF2B5EF4-FFF2-40B4-BE49-F238E27FC236}">
                  <a16:creationId xmlns:a16="http://schemas.microsoft.com/office/drawing/2014/main" id="{C8E49F4E-4EF3-3739-FC1D-8616C1F8A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0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DNA with solid fill">
              <a:extLst>
                <a:ext uri="{FF2B5EF4-FFF2-40B4-BE49-F238E27FC236}">
                  <a16:creationId xmlns:a16="http://schemas.microsoft.com/office/drawing/2014/main" id="{CE40BC62-96C9-6367-FC59-913878EE0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828368"/>
              <a:ext cx="914400" cy="914400"/>
            </a:xfrm>
            <a:prstGeom prst="rect">
              <a:avLst/>
            </a:prstGeom>
          </p:spPr>
        </p:pic>
        <p:pic>
          <p:nvPicPr>
            <p:cNvPr id="9" name="Graphic 8" descr="DNA with solid fill">
              <a:extLst>
                <a:ext uri="{FF2B5EF4-FFF2-40B4-BE49-F238E27FC236}">
                  <a16:creationId xmlns:a16="http://schemas.microsoft.com/office/drawing/2014/main" id="{0F4FD369-1E36-4707-ECEB-67BB10EF0C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1666568"/>
              <a:ext cx="914400" cy="914400"/>
            </a:xfrm>
            <a:prstGeom prst="rect">
              <a:avLst/>
            </a:prstGeom>
          </p:spPr>
        </p:pic>
      </p:grpSp>
      <p:pic>
        <p:nvPicPr>
          <p:cNvPr id="26" name="Graphic 25" descr="DNA with solid fill">
            <a:extLst>
              <a:ext uri="{FF2B5EF4-FFF2-40B4-BE49-F238E27FC236}">
                <a16:creationId xmlns:a16="http://schemas.microsoft.com/office/drawing/2014/main" id="{2C19E858-03BA-1277-FE68-46B1F0D4C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385071" y="4799236"/>
            <a:ext cx="914400" cy="914400"/>
          </a:xfrm>
          <a:prstGeom prst="rect">
            <a:avLst/>
          </a:prstGeom>
        </p:spPr>
      </p:pic>
      <p:pic>
        <p:nvPicPr>
          <p:cNvPr id="27" name="Graphic 26" descr="DNA with solid fill">
            <a:extLst>
              <a:ext uri="{FF2B5EF4-FFF2-40B4-BE49-F238E27FC236}">
                <a16:creationId xmlns:a16="http://schemas.microsoft.com/office/drawing/2014/main" id="{FD6D067C-F136-5B0A-D5B7-1A747D6DF1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8223266" y="4796239"/>
            <a:ext cx="914400" cy="914400"/>
          </a:xfrm>
          <a:prstGeom prst="rect">
            <a:avLst/>
          </a:prstGeom>
        </p:spPr>
      </p:pic>
      <p:pic>
        <p:nvPicPr>
          <p:cNvPr id="28" name="Graphic 27" descr="DNA with solid fill">
            <a:extLst>
              <a:ext uri="{FF2B5EF4-FFF2-40B4-BE49-F238E27FC236}">
                <a16:creationId xmlns:a16="http://schemas.microsoft.com/office/drawing/2014/main" id="{0D0CD0B4-4598-F71B-E42C-37461F808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9038612" y="4796232"/>
            <a:ext cx="914400" cy="914400"/>
          </a:xfrm>
          <a:prstGeom prst="rect">
            <a:avLst/>
          </a:prstGeom>
        </p:spPr>
      </p:pic>
      <p:pic>
        <p:nvPicPr>
          <p:cNvPr id="23" name="Graphic 22" descr="DNA with solid fill">
            <a:extLst>
              <a:ext uri="{FF2B5EF4-FFF2-40B4-BE49-F238E27FC236}">
                <a16:creationId xmlns:a16="http://schemas.microsoft.com/office/drawing/2014/main" id="{1A9EB54C-AF81-2889-F617-76542F384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0712180" y="4796232"/>
            <a:ext cx="914400" cy="914400"/>
          </a:xfrm>
          <a:prstGeom prst="rect">
            <a:avLst/>
          </a:prstGeom>
        </p:spPr>
      </p:pic>
      <p:pic>
        <p:nvPicPr>
          <p:cNvPr id="24" name="Graphic 23" descr="DNA with solid fill">
            <a:extLst>
              <a:ext uri="{FF2B5EF4-FFF2-40B4-BE49-F238E27FC236}">
                <a16:creationId xmlns:a16="http://schemas.microsoft.com/office/drawing/2014/main" id="{BA8F2831-6CBD-8DFD-15CD-8162A54BF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9866974" y="4799247"/>
            <a:ext cx="914400" cy="914400"/>
          </a:xfrm>
          <a:prstGeom prst="rect">
            <a:avLst/>
          </a:prstGeom>
        </p:spPr>
      </p:pic>
      <p:pic>
        <p:nvPicPr>
          <p:cNvPr id="25" name="Graphic 24" descr="DNA with solid fill">
            <a:extLst>
              <a:ext uri="{FF2B5EF4-FFF2-40B4-BE49-F238E27FC236}">
                <a16:creationId xmlns:a16="http://schemas.microsoft.com/office/drawing/2014/main" id="{AD53712B-331F-AB0F-6388-E7B52A0FE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1518916" y="4796232"/>
            <a:ext cx="914400" cy="914400"/>
          </a:xfrm>
          <a:prstGeom prst="rect">
            <a:avLst/>
          </a:prstGeom>
        </p:spPr>
      </p:pic>
      <p:pic>
        <p:nvPicPr>
          <p:cNvPr id="20" name="Graphic 19" descr="DNA with solid fill">
            <a:extLst>
              <a:ext uri="{FF2B5EF4-FFF2-40B4-BE49-F238E27FC236}">
                <a16:creationId xmlns:a16="http://schemas.microsoft.com/office/drawing/2014/main" id="{59C0BE92-6EAC-27CE-4E94-1D25ADF8A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5459075" y="4874895"/>
            <a:ext cx="914400" cy="914400"/>
          </a:xfrm>
          <a:prstGeom prst="rect">
            <a:avLst/>
          </a:prstGeom>
        </p:spPr>
      </p:pic>
      <p:pic>
        <p:nvPicPr>
          <p:cNvPr id="21" name="Graphic 20" descr="DNA with solid fill">
            <a:extLst>
              <a:ext uri="{FF2B5EF4-FFF2-40B4-BE49-F238E27FC236}">
                <a16:creationId xmlns:a16="http://schemas.microsoft.com/office/drawing/2014/main" id="{E3C702A9-ADA9-FEED-AAD1-13DBA9760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6297275" y="4874895"/>
            <a:ext cx="914400" cy="914400"/>
          </a:xfrm>
          <a:prstGeom prst="rect">
            <a:avLst/>
          </a:prstGeom>
        </p:spPr>
      </p:pic>
      <p:pic>
        <p:nvPicPr>
          <p:cNvPr id="22" name="Graphic 21" descr="DNA with solid fill">
            <a:extLst>
              <a:ext uri="{FF2B5EF4-FFF2-40B4-BE49-F238E27FC236}">
                <a16:creationId xmlns:a16="http://schemas.microsoft.com/office/drawing/2014/main" id="{82F4384B-D1C9-2C6C-DE03-18CC8BEAA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7135475" y="487489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9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5C2C2D-2C7A-4D37-8405-62D7B37AF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525" y="837093"/>
            <a:ext cx="7638950" cy="20850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A7554D-7B60-4FC4-8A6D-FD2C51EBF0BE}"/>
              </a:ext>
            </a:extLst>
          </p:cNvPr>
          <p:cNvSpPr txBox="1"/>
          <p:nvPr/>
        </p:nvSpPr>
        <p:spPr>
          <a:xfrm>
            <a:off x="1337733" y="386281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 sequence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6172D0-4749-4BA5-9EED-ECDF6BBCDC05}"/>
              </a:ext>
            </a:extLst>
          </p:cNvPr>
          <p:cNvSpPr txBox="1"/>
          <p:nvPr/>
        </p:nvSpPr>
        <p:spPr>
          <a:xfrm>
            <a:off x="1337733" y="3324214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Substitution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761656-3683-4D53-A787-2543CC21CCEF}"/>
              </a:ext>
            </a:extLst>
          </p:cNvPr>
          <p:cNvSpPr/>
          <p:nvPr/>
        </p:nvSpPr>
        <p:spPr>
          <a:xfrm>
            <a:off x="2278541" y="5229097"/>
            <a:ext cx="7636934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D476B99-B507-442A-9D60-A2107F23222A}"/>
              </a:ext>
            </a:extLst>
          </p:cNvPr>
          <p:cNvGrpSpPr/>
          <p:nvPr/>
        </p:nvGrpSpPr>
        <p:grpSpPr>
          <a:xfrm>
            <a:off x="2689175" y="3916755"/>
            <a:ext cx="613833" cy="1638302"/>
            <a:chOff x="1168400" y="1121832"/>
            <a:chExt cx="613833" cy="163830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C3361C4-552E-4731-AF13-B89F19E1B744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51B2831-EFEB-43FA-8D2D-A13ED87188C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8D39CE-3BF7-47EE-86E7-CACE673F0086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5436720-4289-4546-AEE7-CD51A7992FB3}"/>
              </a:ext>
            </a:extLst>
          </p:cNvPr>
          <p:cNvGrpSpPr/>
          <p:nvPr/>
        </p:nvGrpSpPr>
        <p:grpSpPr>
          <a:xfrm>
            <a:off x="3540076" y="3887124"/>
            <a:ext cx="550332" cy="1663702"/>
            <a:chOff x="1955800" y="1096431"/>
            <a:chExt cx="550332" cy="166370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B803EA8-447F-40EA-82BB-106DC9D21A52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BA10F0E-EFD6-49F9-90DE-76094D36A1ED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A1CA903-3DA5-4E28-9B84-8C1D2B264426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022F9B6-74D7-4BCC-908D-9197F899EB64}"/>
              </a:ext>
            </a:extLst>
          </p:cNvPr>
          <p:cNvGrpSpPr/>
          <p:nvPr/>
        </p:nvGrpSpPr>
        <p:grpSpPr>
          <a:xfrm>
            <a:off x="4390977" y="3887124"/>
            <a:ext cx="550332" cy="1663702"/>
            <a:chOff x="1955800" y="1096431"/>
            <a:chExt cx="550332" cy="166370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FCF8B4A-1D2E-485B-AB75-C50DEC5F0ED0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E1190BB-B10B-45CF-BC0E-6A544E5D36D7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76159C-F461-4F3A-9282-BBEED70A6F85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257244E-6A5D-49FB-9359-2852F66D2E22}"/>
              </a:ext>
            </a:extLst>
          </p:cNvPr>
          <p:cNvGrpSpPr/>
          <p:nvPr/>
        </p:nvGrpSpPr>
        <p:grpSpPr>
          <a:xfrm>
            <a:off x="6046203" y="3680951"/>
            <a:ext cx="592666" cy="1879601"/>
            <a:chOff x="3530600" y="880531"/>
            <a:chExt cx="592666" cy="18796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976A85E-9A56-417A-B738-921FE50A2B27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4BB6E86E-7D74-4D85-8F8A-70D0A57D8FDF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82770F-3FBB-47C8-A7A4-14B0EDDD0B5E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4640BA-20D9-4CC2-82E5-9C58F8AE9E44}"/>
              </a:ext>
            </a:extLst>
          </p:cNvPr>
          <p:cNvGrpSpPr/>
          <p:nvPr/>
        </p:nvGrpSpPr>
        <p:grpSpPr>
          <a:xfrm>
            <a:off x="6791271" y="4112751"/>
            <a:ext cx="558799" cy="1447802"/>
            <a:chOff x="2743200" y="1312331"/>
            <a:chExt cx="558799" cy="144780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113854-5DB2-4FA1-B8EA-AD73D5020B30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97115D1F-0D3A-4687-9F49-B8B8C189400F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C018D7-9131-4FD0-9623-AB5CCCD91EE1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0E3D90-E60A-4B39-8721-CC00E5D30397}"/>
              </a:ext>
            </a:extLst>
          </p:cNvPr>
          <p:cNvGrpSpPr/>
          <p:nvPr/>
        </p:nvGrpSpPr>
        <p:grpSpPr>
          <a:xfrm>
            <a:off x="7527873" y="3896851"/>
            <a:ext cx="550332" cy="1663702"/>
            <a:chOff x="1955800" y="1096431"/>
            <a:chExt cx="550332" cy="166370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C520F3D-926A-4CAD-A6A9-B11603B33E71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8469D65-C5BE-470E-B8BB-B97205899D62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EDF1C79-51E4-4DC7-AD2F-E9A51075DC7C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4F00D42-041D-459F-8CC8-78DC58D21957}"/>
              </a:ext>
            </a:extLst>
          </p:cNvPr>
          <p:cNvGrpSpPr/>
          <p:nvPr/>
        </p:nvGrpSpPr>
        <p:grpSpPr>
          <a:xfrm>
            <a:off x="8279283" y="3912524"/>
            <a:ext cx="613833" cy="1638302"/>
            <a:chOff x="1168400" y="1121832"/>
            <a:chExt cx="613833" cy="163830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987A3EC-FE01-4C63-9FBE-4B27037CB44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54C069A-224D-4305-A8D1-7E8C3F19FBE0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9BEFC98-5021-4174-8FCB-EE566E10D9F0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7AE2D86-2200-465E-ADFA-9A75F49F54BB}"/>
              </a:ext>
            </a:extLst>
          </p:cNvPr>
          <p:cNvGrpSpPr/>
          <p:nvPr/>
        </p:nvGrpSpPr>
        <p:grpSpPr>
          <a:xfrm>
            <a:off x="9007427" y="3912524"/>
            <a:ext cx="613833" cy="1638302"/>
            <a:chOff x="1168400" y="1121832"/>
            <a:chExt cx="613833" cy="163830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B66FF99-FB9B-4BA9-955D-CA6241EB665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9C1E115-E481-4FC6-8804-B587486D585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4ACD62B-D25C-494D-BB3B-7F5DE9806F07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ED9676-3E54-4921-A432-B71C8A78795D}"/>
              </a:ext>
            </a:extLst>
          </p:cNvPr>
          <p:cNvGrpSpPr/>
          <p:nvPr/>
        </p:nvGrpSpPr>
        <p:grpSpPr>
          <a:xfrm>
            <a:off x="5252459" y="4103024"/>
            <a:ext cx="558799" cy="1447802"/>
            <a:chOff x="2743200" y="1312331"/>
            <a:chExt cx="558799" cy="1447802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233349B-5FD8-4136-A0D4-A989E27DE0CE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Isosceles Triangle 40">
              <a:extLst>
                <a:ext uri="{FF2B5EF4-FFF2-40B4-BE49-F238E27FC236}">
                  <a16:creationId xmlns:a16="http://schemas.microsoft.com/office/drawing/2014/main" id="{9CF8C182-8148-46C3-9A8F-1556C86D00C3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E24DA40-994A-455E-8864-4906A01ED8F1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3849D8D-BF33-492D-ABAC-7C0ECD61D6F7}"/>
              </a:ext>
            </a:extLst>
          </p:cNvPr>
          <p:cNvCxnSpPr>
            <a:cxnSpLocks/>
          </p:cNvCxnSpPr>
          <p:nvPr/>
        </p:nvCxnSpPr>
        <p:spPr>
          <a:xfrm>
            <a:off x="4941309" y="4825735"/>
            <a:ext cx="19210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0B25E86F-7B54-4370-9452-A43001C60F61}"/>
              </a:ext>
            </a:extLst>
          </p:cNvPr>
          <p:cNvCxnSpPr>
            <a:cxnSpLocks/>
          </p:cNvCxnSpPr>
          <p:nvPr/>
        </p:nvCxnSpPr>
        <p:spPr>
          <a:xfrm flipV="1">
            <a:off x="4941309" y="5079735"/>
            <a:ext cx="200260" cy="595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B5EF7DA-643D-4E01-B169-FE59430E22D1}"/>
              </a:ext>
            </a:extLst>
          </p:cNvPr>
          <p:cNvCxnSpPr>
            <a:cxnSpLocks/>
          </p:cNvCxnSpPr>
          <p:nvPr/>
        </p:nvCxnSpPr>
        <p:spPr>
          <a:xfrm>
            <a:off x="4941309" y="4534824"/>
            <a:ext cx="183327" cy="972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562A3D00-2874-4012-B89F-7CAE0160090C}"/>
              </a:ext>
            </a:extLst>
          </p:cNvPr>
          <p:cNvCxnSpPr>
            <a:cxnSpLocks/>
          </p:cNvCxnSpPr>
          <p:nvPr/>
        </p:nvCxnSpPr>
        <p:spPr>
          <a:xfrm>
            <a:off x="4941309" y="4132657"/>
            <a:ext cx="200260" cy="1088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3092A8CB-259F-439D-9299-9E1612801C56}"/>
              </a:ext>
            </a:extLst>
          </p:cNvPr>
          <p:cNvCxnSpPr>
            <a:cxnSpLocks/>
          </p:cNvCxnSpPr>
          <p:nvPr/>
        </p:nvCxnSpPr>
        <p:spPr>
          <a:xfrm>
            <a:off x="5136696" y="3812935"/>
            <a:ext cx="96050" cy="2189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5BB78B8A-5A36-48BA-B517-EB223AB3EF5F}"/>
              </a:ext>
            </a:extLst>
          </p:cNvPr>
          <p:cNvCxnSpPr>
            <a:cxnSpLocks/>
          </p:cNvCxnSpPr>
          <p:nvPr/>
        </p:nvCxnSpPr>
        <p:spPr>
          <a:xfrm flipV="1">
            <a:off x="5464331" y="3830001"/>
            <a:ext cx="0" cy="18484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05614F1E-7E84-46E1-801F-A37400D6AF11}"/>
              </a:ext>
            </a:extLst>
          </p:cNvPr>
          <p:cNvCxnSpPr>
            <a:cxnSpLocks/>
          </p:cNvCxnSpPr>
          <p:nvPr/>
        </p:nvCxnSpPr>
        <p:spPr>
          <a:xfrm>
            <a:off x="5746227" y="4834203"/>
            <a:ext cx="194073" cy="1375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B7FFCAD3-EAA3-4477-8380-BBFCB429849E}"/>
              </a:ext>
            </a:extLst>
          </p:cNvPr>
          <p:cNvCxnSpPr>
            <a:cxnSpLocks/>
          </p:cNvCxnSpPr>
          <p:nvPr/>
        </p:nvCxnSpPr>
        <p:spPr>
          <a:xfrm>
            <a:off x="5754694" y="5086622"/>
            <a:ext cx="154000" cy="1083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2892A488-1321-4A0D-8CC3-CA074D95ECCC}"/>
              </a:ext>
            </a:extLst>
          </p:cNvPr>
          <p:cNvCxnSpPr>
            <a:cxnSpLocks/>
          </p:cNvCxnSpPr>
          <p:nvPr/>
        </p:nvCxnSpPr>
        <p:spPr>
          <a:xfrm flipV="1">
            <a:off x="5764760" y="4525776"/>
            <a:ext cx="139393" cy="2889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F9B1D29-0D1C-4211-8DBE-81BF82B4BB5E}"/>
              </a:ext>
            </a:extLst>
          </p:cNvPr>
          <p:cNvCxnSpPr>
            <a:cxnSpLocks/>
          </p:cNvCxnSpPr>
          <p:nvPr/>
        </p:nvCxnSpPr>
        <p:spPr>
          <a:xfrm flipH="1">
            <a:off x="5786793" y="4106337"/>
            <a:ext cx="191141" cy="1326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7BB102EE-49F9-4B9A-AD3B-3FAB6D4F7FEE}"/>
              </a:ext>
            </a:extLst>
          </p:cNvPr>
          <p:cNvCxnSpPr>
            <a:cxnSpLocks/>
          </p:cNvCxnSpPr>
          <p:nvPr/>
        </p:nvCxnSpPr>
        <p:spPr>
          <a:xfrm flipV="1">
            <a:off x="5645429" y="3830909"/>
            <a:ext cx="130047" cy="1819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6019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3F4C8A75-4873-4CE5-B799-F3B658E5B5B5}"/>
              </a:ext>
            </a:extLst>
          </p:cNvPr>
          <p:cNvSpPr/>
          <p:nvPr/>
        </p:nvSpPr>
        <p:spPr>
          <a:xfrm rot="2143523">
            <a:off x="4919512" y="6144314"/>
            <a:ext cx="1077211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0BF0A2F-BCB8-4027-A93C-516DD0881132}"/>
              </a:ext>
            </a:extLst>
          </p:cNvPr>
          <p:cNvSpPr/>
          <p:nvPr/>
        </p:nvSpPr>
        <p:spPr>
          <a:xfrm>
            <a:off x="5894952" y="4243755"/>
            <a:ext cx="4283574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5C2C2D-2C7A-4D37-8405-62D7B37AF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9446" y="521444"/>
            <a:ext cx="5750544" cy="15695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A7554D-7B60-4FC4-8A6D-FD2C51EBF0BE}"/>
              </a:ext>
            </a:extLst>
          </p:cNvPr>
          <p:cNvSpPr txBox="1"/>
          <p:nvPr/>
        </p:nvSpPr>
        <p:spPr>
          <a:xfrm>
            <a:off x="1450655" y="70631"/>
            <a:ext cx="19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 sequence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6172D0-4749-4BA5-9EED-ECDF6BBCDC05}"/>
              </a:ext>
            </a:extLst>
          </p:cNvPr>
          <p:cNvSpPr txBox="1"/>
          <p:nvPr/>
        </p:nvSpPr>
        <p:spPr>
          <a:xfrm>
            <a:off x="1341618" y="2464139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Deletion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761656-3683-4D53-A787-2543CC21CCEF}"/>
              </a:ext>
            </a:extLst>
          </p:cNvPr>
          <p:cNvSpPr/>
          <p:nvPr/>
        </p:nvSpPr>
        <p:spPr>
          <a:xfrm>
            <a:off x="1803047" y="4243755"/>
            <a:ext cx="2826859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D476B99-B507-442A-9D60-A2107F23222A}"/>
              </a:ext>
            </a:extLst>
          </p:cNvPr>
          <p:cNvGrpSpPr/>
          <p:nvPr/>
        </p:nvGrpSpPr>
        <p:grpSpPr>
          <a:xfrm>
            <a:off x="2213681" y="2931413"/>
            <a:ext cx="613833" cy="1638302"/>
            <a:chOff x="1168400" y="1121832"/>
            <a:chExt cx="613833" cy="163830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C3361C4-552E-4731-AF13-B89F19E1B744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51B2831-EFEB-43FA-8D2D-A13ED87188C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8D39CE-3BF7-47EE-86E7-CACE673F0086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5436720-4289-4546-AEE7-CD51A7992FB3}"/>
              </a:ext>
            </a:extLst>
          </p:cNvPr>
          <p:cNvGrpSpPr/>
          <p:nvPr/>
        </p:nvGrpSpPr>
        <p:grpSpPr>
          <a:xfrm>
            <a:off x="3064582" y="2901782"/>
            <a:ext cx="550332" cy="1663702"/>
            <a:chOff x="1955800" y="1096431"/>
            <a:chExt cx="550332" cy="166370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B803EA8-447F-40EA-82BB-106DC9D21A52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BA10F0E-EFD6-49F9-90DE-76094D36A1ED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A1CA903-3DA5-4E28-9B84-8C1D2B264426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022F9B6-74D7-4BCC-908D-9197F899EB64}"/>
              </a:ext>
            </a:extLst>
          </p:cNvPr>
          <p:cNvGrpSpPr/>
          <p:nvPr/>
        </p:nvGrpSpPr>
        <p:grpSpPr>
          <a:xfrm>
            <a:off x="3915483" y="2901782"/>
            <a:ext cx="550332" cy="1663702"/>
            <a:chOff x="1955800" y="1096431"/>
            <a:chExt cx="550332" cy="166370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FCF8B4A-1D2E-485B-AB75-C50DEC5F0ED0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E1190BB-B10B-45CF-BC0E-6A544E5D36D7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76159C-F461-4F3A-9282-BBEED70A6F85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257244E-6A5D-49FB-9359-2852F66D2E22}"/>
              </a:ext>
            </a:extLst>
          </p:cNvPr>
          <p:cNvGrpSpPr/>
          <p:nvPr/>
        </p:nvGrpSpPr>
        <p:grpSpPr>
          <a:xfrm>
            <a:off x="6425121" y="2693453"/>
            <a:ext cx="592666" cy="1879601"/>
            <a:chOff x="3530600" y="880531"/>
            <a:chExt cx="592666" cy="18796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976A85E-9A56-417A-B738-921FE50A2B27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4BB6E86E-7D74-4D85-8F8A-70D0A57D8FDF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82770F-3FBB-47C8-A7A4-14B0EDDD0B5E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4640BA-20D9-4CC2-82E5-9C58F8AE9E44}"/>
              </a:ext>
            </a:extLst>
          </p:cNvPr>
          <p:cNvGrpSpPr/>
          <p:nvPr/>
        </p:nvGrpSpPr>
        <p:grpSpPr>
          <a:xfrm>
            <a:off x="7170189" y="3125253"/>
            <a:ext cx="558799" cy="1447802"/>
            <a:chOff x="2743200" y="1312331"/>
            <a:chExt cx="558799" cy="144780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113854-5DB2-4FA1-B8EA-AD73D5020B30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97115D1F-0D3A-4687-9F49-B8B8C189400F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C018D7-9131-4FD0-9623-AB5CCCD91EE1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0E3D90-E60A-4B39-8721-CC00E5D30397}"/>
              </a:ext>
            </a:extLst>
          </p:cNvPr>
          <p:cNvGrpSpPr/>
          <p:nvPr/>
        </p:nvGrpSpPr>
        <p:grpSpPr>
          <a:xfrm>
            <a:off x="7906791" y="2909353"/>
            <a:ext cx="550332" cy="1663702"/>
            <a:chOff x="1955800" y="1096431"/>
            <a:chExt cx="550332" cy="166370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C520F3D-926A-4CAD-A6A9-B11603B33E71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8469D65-C5BE-470E-B8BB-B97205899D62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EDF1C79-51E4-4DC7-AD2F-E9A51075DC7C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4F00D42-041D-459F-8CC8-78DC58D21957}"/>
              </a:ext>
            </a:extLst>
          </p:cNvPr>
          <p:cNvGrpSpPr/>
          <p:nvPr/>
        </p:nvGrpSpPr>
        <p:grpSpPr>
          <a:xfrm>
            <a:off x="8658201" y="2925026"/>
            <a:ext cx="613833" cy="1638302"/>
            <a:chOff x="1168400" y="1121832"/>
            <a:chExt cx="613833" cy="163830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987A3EC-FE01-4C63-9FBE-4B27037CB44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54C069A-224D-4305-A8D1-7E8C3F19FBE0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9BEFC98-5021-4174-8FCB-EE566E10D9F0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7AE2D86-2200-465E-ADFA-9A75F49F54BB}"/>
              </a:ext>
            </a:extLst>
          </p:cNvPr>
          <p:cNvGrpSpPr/>
          <p:nvPr/>
        </p:nvGrpSpPr>
        <p:grpSpPr>
          <a:xfrm>
            <a:off x="9386345" y="2925026"/>
            <a:ext cx="613833" cy="1638302"/>
            <a:chOff x="1168400" y="1121832"/>
            <a:chExt cx="613833" cy="163830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B66FF99-FB9B-4BA9-955D-CA6241EB665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9C1E115-E481-4FC6-8804-B587486D585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4ACD62B-D25C-494D-BB3B-7F5DE9806F07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408FD80-069E-4CBD-B3D5-8E9753B47A8A}"/>
              </a:ext>
            </a:extLst>
          </p:cNvPr>
          <p:cNvGrpSpPr/>
          <p:nvPr/>
        </p:nvGrpSpPr>
        <p:grpSpPr>
          <a:xfrm rot="2145292">
            <a:off x="5712798" y="4799997"/>
            <a:ext cx="567266" cy="1879601"/>
            <a:chOff x="3530600" y="880531"/>
            <a:chExt cx="567266" cy="1879601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8A7D2E3-4240-4CE1-A98D-8D385D59522E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B36247D6-A55F-4825-B2DC-E3F6064426E9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0CD45A6-CF77-4877-8E46-05B500EFF83D}"/>
                </a:ext>
              </a:extLst>
            </p:cNvPr>
            <p:cNvSpPr txBox="1"/>
            <p:nvPr/>
          </p:nvSpPr>
          <p:spPr>
            <a:xfrm>
              <a:off x="3539067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sp>
        <p:nvSpPr>
          <p:cNvPr id="43" name="Arrow: Down 42">
            <a:extLst>
              <a:ext uri="{FF2B5EF4-FFF2-40B4-BE49-F238E27FC236}">
                <a16:creationId xmlns:a16="http://schemas.microsoft.com/office/drawing/2014/main" id="{014C6E79-18BF-49A0-8642-2F1FF0C905A6}"/>
              </a:ext>
            </a:extLst>
          </p:cNvPr>
          <p:cNvSpPr/>
          <p:nvPr/>
        </p:nvSpPr>
        <p:spPr>
          <a:xfrm rot="5400000">
            <a:off x="7816421" y="2174094"/>
            <a:ext cx="742594" cy="3651538"/>
          </a:xfrm>
          <a:prstGeom prst="downArrow">
            <a:avLst/>
          </a:prstGeom>
          <a:solidFill>
            <a:srgbClr val="4472C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A508B88-C60E-45A3-86A6-5706EC9ED20B}"/>
              </a:ext>
            </a:extLst>
          </p:cNvPr>
          <p:cNvSpPr txBox="1"/>
          <p:nvPr/>
        </p:nvSpPr>
        <p:spPr>
          <a:xfrm>
            <a:off x="7610455" y="2417093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frameshift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2236C2B3-47E9-4193-9FEC-9C2A686AA416}"/>
              </a:ext>
            </a:extLst>
          </p:cNvPr>
          <p:cNvSpPr/>
          <p:nvPr/>
        </p:nvSpPr>
        <p:spPr>
          <a:xfrm rot="5400000">
            <a:off x="4895553" y="4981200"/>
            <a:ext cx="817138" cy="38868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830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>
            <a:extLst>
              <a:ext uri="{FF2B5EF4-FFF2-40B4-BE49-F238E27FC236}">
                <a16:creationId xmlns:a16="http://schemas.microsoft.com/office/drawing/2014/main" id="{817CB421-2E2F-4F59-A71C-1E786B5EB667}"/>
              </a:ext>
            </a:extLst>
          </p:cNvPr>
          <p:cNvSpPr/>
          <p:nvPr/>
        </p:nvSpPr>
        <p:spPr>
          <a:xfrm>
            <a:off x="6553201" y="5207000"/>
            <a:ext cx="4013200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1B2B8937-1E9C-4D0A-9EAE-2BD665897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734" y="887768"/>
            <a:ext cx="5750544" cy="1569582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652A0E2D-48BE-4036-A461-7BC1A3C6E88E}"/>
              </a:ext>
            </a:extLst>
          </p:cNvPr>
          <p:cNvSpPr txBox="1"/>
          <p:nvPr/>
        </p:nvSpPr>
        <p:spPr>
          <a:xfrm>
            <a:off x="1922943" y="436955"/>
            <a:ext cx="19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 sequence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B74D8C7-947E-4747-87BB-498858AADD4D}"/>
              </a:ext>
            </a:extLst>
          </p:cNvPr>
          <p:cNvSpPr/>
          <p:nvPr/>
        </p:nvSpPr>
        <p:spPr>
          <a:xfrm>
            <a:off x="1837267" y="5207000"/>
            <a:ext cx="3691463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7C0C4A7-6547-4A2B-B521-F6FA026B2E4C}"/>
              </a:ext>
            </a:extLst>
          </p:cNvPr>
          <p:cNvGrpSpPr/>
          <p:nvPr/>
        </p:nvGrpSpPr>
        <p:grpSpPr>
          <a:xfrm>
            <a:off x="2247901" y="3894658"/>
            <a:ext cx="613833" cy="1638302"/>
            <a:chOff x="1168400" y="1121832"/>
            <a:chExt cx="613833" cy="1638302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A14BDAA-8176-43C0-9783-809F04877DA7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9FFC8C7-1B3C-47EE-BCFE-93D3B8371C62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7262B29-4600-4735-852D-BEB101B8B0A1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C4B50027-C2B4-406B-A08A-69DC0742B82B}"/>
              </a:ext>
            </a:extLst>
          </p:cNvPr>
          <p:cNvGrpSpPr/>
          <p:nvPr/>
        </p:nvGrpSpPr>
        <p:grpSpPr>
          <a:xfrm>
            <a:off x="3098802" y="3865027"/>
            <a:ext cx="550332" cy="1663702"/>
            <a:chOff x="1955800" y="1096431"/>
            <a:chExt cx="550332" cy="166370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615954A-91E8-4922-ACF3-676AF2C82245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EE455775-B095-47F2-B9C6-7B4286F5F103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349AD97-86A4-48E1-A936-221EAEBFC78F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E3CAB2-732C-49BD-9694-C205BECF6346}"/>
              </a:ext>
            </a:extLst>
          </p:cNvPr>
          <p:cNvGrpSpPr/>
          <p:nvPr/>
        </p:nvGrpSpPr>
        <p:grpSpPr>
          <a:xfrm>
            <a:off x="3949703" y="3865027"/>
            <a:ext cx="550332" cy="1663702"/>
            <a:chOff x="1955800" y="1096431"/>
            <a:chExt cx="550332" cy="1663702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B41FA86-2F62-49FB-B403-25EA63D0A2E7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CC0D072-9AC9-4DE2-B190-175F67AFB72F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11FF369-FEE4-4077-8A6B-B7698A433C8D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38CFA0E-3E24-4A55-9685-3DC06A9E1D4E}"/>
              </a:ext>
            </a:extLst>
          </p:cNvPr>
          <p:cNvGrpSpPr/>
          <p:nvPr/>
        </p:nvGrpSpPr>
        <p:grpSpPr>
          <a:xfrm>
            <a:off x="6756395" y="3658854"/>
            <a:ext cx="592666" cy="1879601"/>
            <a:chOff x="3530600" y="880531"/>
            <a:chExt cx="592666" cy="1879601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8138E2AB-AFCF-40F0-A7DA-6AE29EA1B684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Isosceles Triangle 66">
              <a:extLst>
                <a:ext uri="{FF2B5EF4-FFF2-40B4-BE49-F238E27FC236}">
                  <a16:creationId xmlns:a16="http://schemas.microsoft.com/office/drawing/2014/main" id="{7D613CDE-EB57-46B8-AAFB-6C69C4ECE1E3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1D2BFA0-F602-434B-89C1-A69612802D98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36A0584-7365-40FD-A417-F73D32D3AC54}"/>
              </a:ext>
            </a:extLst>
          </p:cNvPr>
          <p:cNvGrpSpPr/>
          <p:nvPr/>
        </p:nvGrpSpPr>
        <p:grpSpPr>
          <a:xfrm>
            <a:off x="7501463" y="4090654"/>
            <a:ext cx="558799" cy="1447802"/>
            <a:chOff x="2743200" y="1312331"/>
            <a:chExt cx="558799" cy="1447802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E8072053-48A1-4B65-890B-42CEDB161945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3D11E484-E735-44B7-9FCC-86336022424B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D495EE49-F1C6-49E5-A0D4-315ACA8B6240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13A51D87-A52B-4143-AFE4-A6A3EC7495FA}"/>
              </a:ext>
            </a:extLst>
          </p:cNvPr>
          <p:cNvGrpSpPr/>
          <p:nvPr/>
        </p:nvGrpSpPr>
        <p:grpSpPr>
          <a:xfrm>
            <a:off x="8238065" y="3874754"/>
            <a:ext cx="550332" cy="1663702"/>
            <a:chOff x="1955800" y="1096431"/>
            <a:chExt cx="550332" cy="1663702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CD42157C-2FBA-4179-924D-FAC842AD6158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0FA485CD-5AE2-47FF-AA14-E62E8EE9E8DD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1FBD51B-B716-46AC-A583-72CE4E417440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4977B53A-B422-498E-8B3F-C3DBF1B5DAD4}"/>
              </a:ext>
            </a:extLst>
          </p:cNvPr>
          <p:cNvGrpSpPr/>
          <p:nvPr/>
        </p:nvGrpSpPr>
        <p:grpSpPr>
          <a:xfrm>
            <a:off x="8989475" y="3890427"/>
            <a:ext cx="613833" cy="1638302"/>
            <a:chOff x="1168400" y="1121832"/>
            <a:chExt cx="613833" cy="1638302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8C2F1178-26BA-4565-9284-90649F26FC2B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2A986D6-C84C-446A-9038-EB3C9B868972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82906B2-FD3F-44DE-A529-725BB24C4226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251ED144-DB75-44CF-B00C-307DBEEF67FB}"/>
              </a:ext>
            </a:extLst>
          </p:cNvPr>
          <p:cNvGrpSpPr/>
          <p:nvPr/>
        </p:nvGrpSpPr>
        <p:grpSpPr>
          <a:xfrm>
            <a:off x="9717619" y="3890427"/>
            <a:ext cx="613833" cy="1638302"/>
            <a:chOff x="1168400" y="1121832"/>
            <a:chExt cx="613833" cy="1638302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A77C745C-4EE3-4096-B29C-CCE51F79BDFA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62E5060-C0A4-4A76-BD61-713D5896B7F9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00A1CB08-0C42-422B-A99C-A12DE718070E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50F6A024-6DCF-4CD7-A6B8-0A49F429F11B}"/>
              </a:ext>
            </a:extLst>
          </p:cNvPr>
          <p:cNvSpPr/>
          <p:nvPr/>
        </p:nvSpPr>
        <p:spPr>
          <a:xfrm>
            <a:off x="5647264" y="5208258"/>
            <a:ext cx="787404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7CB6BFDC-92AC-4480-8563-256073B132E9}"/>
              </a:ext>
            </a:extLst>
          </p:cNvPr>
          <p:cNvGrpSpPr/>
          <p:nvPr/>
        </p:nvGrpSpPr>
        <p:grpSpPr>
          <a:xfrm>
            <a:off x="4775200" y="3658854"/>
            <a:ext cx="592666" cy="1879601"/>
            <a:chOff x="3530600" y="880531"/>
            <a:chExt cx="592666" cy="1879601"/>
          </a:xfrm>
        </p:grpSpPr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82B433A2-A996-48EF-A418-A6B7C6823CDF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Isosceles Triangle 92">
              <a:extLst>
                <a:ext uri="{FF2B5EF4-FFF2-40B4-BE49-F238E27FC236}">
                  <a16:creationId xmlns:a16="http://schemas.microsoft.com/office/drawing/2014/main" id="{A7D43B79-17A1-4D27-B3AA-D10E23EB9741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CCCB91B-AECC-451A-A26F-64242A9C2953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07DDC8D9-417B-4B61-A483-06471FB73EC6}"/>
              </a:ext>
            </a:extLst>
          </p:cNvPr>
          <p:cNvGrpSpPr/>
          <p:nvPr/>
        </p:nvGrpSpPr>
        <p:grpSpPr>
          <a:xfrm>
            <a:off x="5825066" y="3890427"/>
            <a:ext cx="550332" cy="1663702"/>
            <a:chOff x="1955800" y="1096431"/>
            <a:chExt cx="550332" cy="166370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3C2EF71-65FB-4D3E-B6D8-114BDEE32E05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7117651B-3520-41A8-B3EE-A9A06E2D53C5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6D9E832-8FBD-4DDA-9E2F-FF35157587AD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sp>
        <p:nvSpPr>
          <p:cNvPr id="99" name="Arrow: Right 98">
            <a:extLst>
              <a:ext uri="{FF2B5EF4-FFF2-40B4-BE49-F238E27FC236}">
                <a16:creationId xmlns:a16="http://schemas.microsoft.com/office/drawing/2014/main" id="{9A61441C-81D7-4DBE-B106-E822BE00F192}"/>
              </a:ext>
            </a:extLst>
          </p:cNvPr>
          <p:cNvSpPr/>
          <p:nvPr/>
        </p:nvSpPr>
        <p:spPr>
          <a:xfrm rot="16200000">
            <a:off x="5662419" y="6098201"/>
            <a:ext cx="817138" cy="38868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Arrow: Down 99">
            <a:extLst>
              <a:ext uri="{FF2B5EF4-FFF2-40B4-BE49-F238E27FC236}">
                <a16:creationId xmlns:a16="http://schemas.microsoft.com/office/drawing/2014/main" id="{03A399E2-9EDC-4C48-95ED-C1158A22C1D0}"/>
              </a:ext>
            </a:extLst>
          </p:cNvPr>
          <p:cNvSpPr/>
          <p:nvPr/>
        </p:nvSpPr>
        <p:spPr>
          <a:xfrm rot="16200000">
            <a:off x="8095366" y="3092122"/>
            <a:ext cx="742594" cy="3651538"/>
          </a:xfrm>
          <a:prstGeom prst="downArrow">
            <a:avLst/>
          </a:prstGeom>
          <a:solidFill>
            <a:srgbClr val="4472C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6E7289A1-4073-4C7A-9EC8-D187452F3DE9}"/>
              </a:ext>
            </a:extLst>
          </p:cNvPr>
          <p:cNvSpPr txBox="1"/>
          <p:nvPr/>
        </p:nvSpPr>
        <p:spPr>
          <a:xfrm>
            <a:off x="7922674" y="3190892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frameshift</a:t>
            </a:r>
          </a:p>
        </p:txBody>
      </p:sp>
    </p:spTree>
    <p:extLst>
      <p:ext uri="{BB962C8B-B14F-4D97-AF65-F5344CB8AC3E}">
        <p14:creationId xmlns:p14="http://schemas.microsoft.com/office/powerpoint/2010/main" val="3395326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1248</TotalTime>
  <Words>706</Words>
  <Application>Microsoft Office PowerPoint</Application>
  <PresentationFormat>Widescreen</PresentationFormat>
  <Paragraphs>174</Paragraphs>
  <Slides>25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Aptos</vt:lpstr>
      <vt:lpstr>Arial</vt:lpstr>
      <vt:lpstr>Bahnschrift</vt:lpstr>
      <vt:lpstr>Bahnschrift SemiLight SemiConde</vt:lpstr>
      <vt:lpstr>Calibri</vt:lpstr>
      <vt:lpstr>Calibri Light</vt:lpstr>
      <vt:lpstr>Consolas</vt:lpstr>
      <vt:lpstr>Times New Roman</vt:lpstr>
      <vt:lpstr>Office Theme</vt:lpstr>
      <vt:lpstr>PowerPoint Presentation</vt:lpstr>
      <vt:lpstr>What is bioinformatics?</vt:lpstr>
      <vt:lpstr>PowerPoint Presentation</vt:lpstr>
      <vt:lpstr>Discoveries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Today’s worksheet:</vt:lpstr>
      <vt:lpstr>Today’s Workshop</vt:lpstr>
      <vt:lpstr>PowerPoint Presentation</vt:lpstr>
      <vt:lpstr>Today’s practical exercise</vt:lpstr>
      <vt:lpstr>Task A</vt:lpstr>
      <vt:lpstr>Task B</vt:lpstr>
      <vt:lpstr>PowerPoint Presentation</vt:lpstr>
      <vt:lpstr>Results</vt:lpstr>
      <vt:lpstr>Results</vt:lpstr>
      <vt:lpstr>Practical: Results</vt:lpstr>
      <vt:lpstr>Extension task</vt:lpstr>
      <vt:lpstr>PowerPoint Presentation</vt:lpstr>
      <vt:lpstr>PowerPoint Presentation</vt:lpstr>
      <vt:lpstr>SHARE your discoveries WITH THE CLASS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Campbell</dc:creator>
  <cp:lastModifiedBy>Laura Campbell</cp:lastModifiedBy>
  <cp:revision>26</cp:revision>
  <dcterms:created xsi:type="dcterms:W3CDTF">2025-03-13T16:56:54Z</dcterms:created>
  <dcterms:modified xsi:type="dcterms:W3CDTF">2025-09-29T11:25:09Z</dcterms:modified>
</cp:coreProperties>
</file>